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 id="2147483685" r:id="rId3"/>
  </p:sldMasterIdLst>
  <p:notesMasterIdLst>
    <p:notesMasterId r:id="rId4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Lst>
  <p:sldSz cx="9144000" cy="6858000" type="screen4x3"/>
  <p:notesSz cx="6858000" cy="9144000"/>
  <p:embeddedFontLst>
    <p:embeddedFont>
      <p:font typeface="Bree Serif" panose="020B0604020202020204" charset="0"/>
      <p:regular r:id="rId43"/>
    </p:embeddedFont>
    <p:embeddedFont>
      <p:font typeface="Cantarell" panose="020B060402020202020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Corbel" panose="020B050302020402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F2F5F0-C7C5-4B54-8198-81A2C5670ADB}">
  <a:tblStyle styleId="{E2F2F5F0-C7C5-4B54-8198-81A2C5670AD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6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799" cy="457200"/>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72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US"/>
              <a:t>mike</a:t>
            </a:r>
            <a:endParaRPr sz="1200" b="0" i="0" u="none" strike="noStrike" cap="none">
              <a:solidFill>
                <a:schemeClr val="dk1"/>
              </a:solidFill>
              <a:latin typeface="Calibri"/>
              <a:ea typeface="Calibri"/>
              <a:cs typeface="Calibri"/>
              <a:sym typeface="Calibri"/>
            </a:endParaRPr>
          </a:p>
        </p:txBody>
      </p:sp>
      <p:sp>
        <p:nvSpPr>
          <p:cNvPr id="241" name="Google Shape;24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3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US" b="1"/>
              <a:t>Morgan</a:t>
            </a:r>
            <a:r>
              <a:rPr lang="en-US"/>
              <a:t> - Sectionals occur weekly and take place during both academic and related arts classes.  Students will need to have the ability to make-up work missed due to sectionals. Sectionals are not ‘optional’. Students must attend when the section is having their scheduled lesson. This is something that families need to discuss as the demand for performance and work ethic. </a:t>
            </a:r>
            <a:endParaRPr/>
          </a:p>
          <a:p>
            <a:pPr marL="0" marR="0" lvl="0" indent="0" algn="l" rtl="0">
              <a:spcBef>
                <a:spcPts val="0"/>
              </a:spcBef>
              <a:spcAft>
                <a:spcPts val="0"/>
              </a:spcAft>
              <a:buClr>
                <a:schemeClr val="dk1"/>
              </a:buClr>
              <a:buFont typeface="Calibri"/>
              <a:buNone/>
            </a:pPr>
            <a:endParaRPr/>
          </a:p>
          <a:p>
            <a:pPr marL="0" lvl="0" indent="0" algn="l" rtl="0">
              <a:spcBef>
                <a:spcPts val="640"/>
              </a:spcBef>
              <a:spcAft>
                <a:spcPts val="0"/>
              </a:spcAft>
              <a:buNone/>
            </a:pPr>
            <a:r>
              <a:rPr lang="en-US"/>
              <a:t>Sectionals are scheduled on a rotating basis to avoid students missing the same class regularly. When the director is able to, he attempts to ensure students miss each academic class no more often than two times per quarter. </a:t>
            </a:r>
            <a:endParaRPr/>
          </a:p>
          <a:p>
            <a:pPr marL="0" marR="0" lvl="0" indent="0" algn="l" rtl="0">
              <a:spcBef>
                <a:spcPts val="0"/>
              </a:spcBef>
              <a:spcAft>
                <a:spcPts val="0"/>
              </a:spcAft>
              <a:buClr>
                <a:schemeClr val="dk1"/>
              </a:buClr>
              <a:buFont typeface="Calibri"/>
              <a:buNone/>
            </a:pPr>
            <a:endParaRPr/>
          </a:p>
        </p:txBody>
      </p:sp>
      <p:sp>
        <p:nvSpPr>
          <p:cNvPr id="315" name="Google Shape;315;p38: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0ba63d195_0_3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0ba63d195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3" name="Google Shape;323;g10ba63d195_0_309: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0ba63d195_0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10ba63d195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Calibri"/>
              <a:buNone/>
            </a:pPr>
            <a:r>
              <a:rPr lang="en-US" b="1"/>
              <a:t>Morgan &amp; Kendra</a:t>
            </a:r>
            <a:endParaRPr/>
          </a:p>
        </p:txBody>
      </p:sp>
      <p:sp>
        <p:nvSpPr>
          <p:cNvPr id="330" name="Google Shape;330;g10ba63d195_0_292: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4c84ae51ec_5_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g4c84ae51ec_5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4c84ae51ec_5_1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g4c84ae51ec_5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4c84ae51ec_5_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4c84ae51ec_5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Calibri"/>
              <a:buNone/>
            </a:pPr>
            <a:r>
              <a:rPr lang="en-US" b="1"/>
              <a:t>Morgan &amp; Kendra</a:t>
            </a:r>
            <a:endParaRPr/>
          </a:p>
        </p:txBody>
      </p:sp>
      <p:sp>
        <p:nvSpPr>
          <p:cNvPr id="356" name="Google Shape;356;g4c84ae51ec_5_297: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4c84ae51ec_5_26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g4c84ae51ec_5_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4c84ae51ec_5_27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g4c84ae51ec_5_2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4c84ae51ec_5_3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4c84ae51ec_5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Calibri"/>
              <a:buNone/>
            </a:pPr>
            <a:r>
              <a:rPr lang="en-US" b="1"/>
              <a:t>Morgan &amp; Kendra</a:t>
            </a:r>
            <a:endParaRPr/>
          </a:p>
        </p:txBody>
      </p:sp>
      <p:sp>
        <p:nvSpPr>
          <p:cNvPr id="386" name="Google Shape;386;g4c84ae51ec_5_308: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4c84ae51ec_5_28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4c84ae51ec_5_2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0ba63d195_0_3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0ba63d195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mike</a:t>
            </a:r>
            <a:endParaRPr/>
          </a:p>
        </p:txBody>
      </p:sp>
      <p:sp>
        <p:nvSpPr>
          <p:cNvPr id="251" name="Google Shape;251;g10ba63d195_0_362: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4c84ae51ec_5_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4c84ae51ec_5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Calibri"/>
              <a:buNone/>
            </a:pPr>
            <a:r>
              <a:rPr lang="en-US" b="1"/>
              <a:t>Morgan &amp; Kendra</a:t>
            </a:r>
            <a:endParaRPr/>
          </a:p>
        </p:txBody>
      </p:sp>
      <p:sp>
        <p:nvSpPr>
          <p:cNvPr id="407" name="Google Shape;407;g4c84ae51ec_5_319: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4c84ae51ec_5_33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g4c84ae51ec_5_3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4c84ae51ec_2_7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
        <p:nvSpPr>
          <p:cNvPr id="429" name="Google Shape;429;g4c84ae51ec_2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0" name="Google Shape;430;g4c84ae51ec_2_76: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Sammi- G/T Content Area classes offer an accelerated and/or enriched curriculum and advanced-level content.  Teachers focus on the application of knowledge through inquiry-based instruction.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4c84ae51ec_2_8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
        <p:nvSpPr>
          <p:cNvPr id="439" name="Google Shape;439;g4c84ae51ec_2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0" name="Google Shape;440;g4c84ae51ec_2_86: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 Sammi- Placements in G/T classes are academic placements based on the needs of each individual child. </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There are 4 G/T content area classes - Eligible students can choose to participate in one, two, three, or all 4 classes.  The number of classes in which eligible students participate greatly depends on the individual child.  While, it is very appropriate for some 6th graders to participate in all 4 classes of eligibility,  it is also it is appropriate for other students to choose to participate in selected classes that are of the greatest interest.  Eligibility to participate in a class extends to 8th grade.  </a:t>
            </a:r>
            <a:endParaRPr/>
          </a:p>
          <a:p>
            <a:pPr marL="0" marR="0" lvl="0" indent="0" algn="l" rtl="0">
              <a:spcBef>
                <a:spcPts val="0"/>
              </a:spcBef>
              <a:spcAft>
                <a:spcPts val="0"/>
              </a:spcAft>
              <a:buNone/>
            </a:pPr>
            <a:r>
              <a:rPr lang="en-US"/>
              <a:t>Therefore, a child who may select to participate in G/T English and math in 6th grade, may choose to  add G/T science as a 7th grader, if he or see was originally eligible.  </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Students who participate in G/T classes in middle school are expected to participate In high school G/T and Advanced Placement courses. </a:t>
            </a:r>
            <a:endParaRPr/>
          </a:p>
          <a:p>
            <a:pPr marL="0" marR="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4c84ae51ec_2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4c84ae51ec_2_10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a:t>Sammi- Grades for Algebra 1 and Geometry will be placed on the students official high school transcript and will be part of the transcript that eventually accompanies college applications.  The grades however, will not be calculated into the students high school GPA.</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b="1" i="1"/>
              <a:t>NOTE:</a:t>
            </a:r>
            <a:r>
              <a:rPr lang="en-US" i="1"/>
              <a:t>  If asked about Accelerated Math, please refer all questions to the G/T Education Program Office at 410-313-6800.</a:t>
            </a:r>
            <a:endParaRPr i="1"/>
          </a:p>
          <a:p>
            <a:pPr marL="0" marR="0" lvl="0" indent="0" algn="l" rtl="0">
              <a:spcBef>
                <a:spcPts val="0"/>
              </a:spcBef>
              <a:spcAft>
                <a:spcPts val="0"/>
              </a:spcAft>
              <a:buNone/>
            </a:pPr>
            <a:endParaRPr/>
          </a:p>
        </p:txBody>
      </p:sp>
      <p:sp>
        <p:nvSpPr>
          <p:cNvPr id="459" name="Google Shape;459;g4c84ae51ec_2_104: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4c84ae51ec_2_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g4c84ae51ec_2_11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a:t>Sammi- Successful G/T English participants are avid readers and writers and have demonstrated an advanced-level ability in both areas.  Participating students read advanced-level selections; therefore, they should all be above level readers. Differentiated texts are one of several ways that the G/T English curriculum is enriched and extended for advanced-level learners.</a:t>
            </a:r>
            <a:endParaRPr/>
          </a:p>
        </p:txBody>
      </p:sp>
      <p:sp>
        <p:nvSpPr>
          <p:cNvPr id="467" name="Google Shape;467;g4c84ae51ec_2_110: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4c84ae51ec_2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g4c84ae51ec_2_11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a:t>Sammi- Successful participants in G/T social studies are students who demonstrate a curiosity and interest in topics related to history, culture, and current events.  These students demonstrate their interest in a variety of ways that may include asking insightful questions and/or grappling with issues during discussions of related topics.</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In addition to the differentiated objectives, students who participate in G/T social studies complete inquiry tasks each year.  One of these may be presented for feedback from professionals in a forum such as National History Day. </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Participating students should be avid readers and writers with advanced-level skills in both areas.  </a:t>
            </a:r>
            <a:endParaRPr/>
          </a:p>
        </p:txBody>
      </p:sp>
      <p:sp>
        <p:nvSpPr>
          <p:cNvPr id="476" name="Google Shape;476;g4c84ae51ec_2_11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4c84ae51ec_2_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4c84ae51ec_2_12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a:t>Sammi- Successful participants in G/T science are students who have an advanced-level background knowledge in scientific topics and ask insightful questions in scientific areas.    Students do not have to be in G/T math or above-level math in order to participate in G/T Science.</a:t>
            </a:r>
            <a:endParaRPr/>
          </a:p>
        </p:txBody>
      </p:sp>
      <p:sp>
        <p:nvSpPr>
          <p:cNvPr id="485" name="Google Shape;485;g4c84ae51ec_2_124: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4c84ae51ec_2_132: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
        <p:nvSpPr>
          <p:cNvPr id="493" name="Google Shape;493;g4c84ae51ec_2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4" name="Google Shape;494;g4c84ae51ec_2_132: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Sammi- All students in HCPSS took the Cognitive Abilities Test (CogAT) in December of their 5</a:t>
            </a:r>
            <a:r>
              <a:rPr lang="en-US" baseline="30000"/>
              <a:t>th</a:t>
            </a:r>
            <a:r>
              <a:rPr lang="en-US"/>
              <a:t> grade year.  The CogAT is an ability measure (not an achievement test) that is used as an initial indicator of eligibility for G/T content area classes. If a student is not eligible based upon the CogAT scores, elementary teachers automatically reviewed the placement, using multiple performance criteria, such as other assessments and student work samples.  Each elementary school team makes recommendations and communicates those in writing.  </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Students who are new to Howard County and did not take the CogAT in 5</a:t>
            </a:r>
            <a:r>
              <a:rPr lang="en-US" baseline="30000"/>
              <a:t>th</a:t>
            </a:r>
            <a:r>
              <a:rPr lang="en-US"/>
              <a:t> grade, will be given The School and College Ability Test (SCAT) in order to determine initial eligibility for G/T content area classes.  Test results will be communicated in writing.</a:t>
            </a:r>
            <a:endParaRPr/>
          </a:p>
          <a:p>
            <a:pPr marL="0" marR="0" lvl="0" indent="0" algn="l" rtl="0">
              <a:spcBef>
                <a:spcPts val="0"/>
              </a:spcBef>
              <a:spcAft>
                <a:spcPts val="0"/>
              </a:spcAft>
              <a:buNone/>
            </a:pP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4c84ae51ec_2_138: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
        <p:nvSpPr>
          <p:cNvPr id="500" name="Google Shape;500;g4c84ae51ec_2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1" name="Google Shape;501;g4c84ae51ec_2_138: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0ba63d195_0_3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0ba63d195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mike</a:t>
            </a:r>
            <a:endParaRPr/>
          </a:p>
        </p:txBody>
      </p:sp>
      <p:sp>
        <p:nvSpPr>
          <p:cNvPr id="259" name="Google Shape;259;g10ba63d195_0_368: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4c84ae51ec_2_144: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
        <p:nvSpPr>
          <p:cNvPr id="507" name="Google Shape;507;g4c84ae51ec_2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8" name="Google Shape;508;g4c84ae51ec_2_144: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Sammi- Teachers are continuously assessing readiness for all students throughout middle school.  In addition, once a student has been tested, parents, guardians, and or a student may request a review of a child’s placement by submitting a written request to the G/T Resource Teacher.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4c84ae51ec_2_15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
        <p:nvSpPr>
          <p:cNvPr id="515" name="Google Shape;515;g4c84ae51ec_2_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6" name="Google Shape;516;g4c84ae51ec_2_15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Sammi- A placement review team that consists of content area teachers, an administrator, and the Gifted and Talented Resource Teacher will review the multiple sources of data for your child and will communicate the placement decision to you in writing.  </a:t>
            </a:r>
            <a:endParaRPr/>
          </a:p>
          <a:p>
            <a:pPr marL="0" marR="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Parents and or guardians may provide additional information and work samples to the school to be considered in the review process. </a:t>
            </a:r>
            <a:endParaRPr/>
          </a:p>
          <a:p>
            <a:pPr marL="0" marR="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4c84ae51ec_2_163: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
        <p:nvSpPr>
          <p:cNvPr id="522" name="Google Shape;522;g4c84ae51ec_2_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3" name="Google Shape;523;g4c84ae51ec_2_163: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Sammi- The middle school G/T Research curriculum is offered in all middle schools for </a:t>
            </a:r>
            <a:endParaRPr/>
          </a:p>
          <a:p>
            <a:pPr marL="0" marR="0" lvl="0" indent="0" algn="l" rtl="0">
              <a:spcBef>
                <a:spcPts val="0"/>
              </a:spcBef>
              <a:spcAft>
                <a:spcPts val="0"/>
              </a:spcAft>
              <a:buNone/>
            </a:pPr>
            <a:r>
              <a:rPr lang="en-US"/>
              <a:t>6th graders who participate in G/T English and G/T Math based upon recommendations through the G/T Placement Process.  The focus of this curriculum is on primary research methods.   Therefore, students learn how to design and use instruments to collect data and various statistical measures to analyze the data. </a:t>
            </a:r>
            <a:endParaRPr/>
          </a:p>
          <a:p>
            <a:pPr marL="0" marR="0" lvl="0" indent="0" algn="l" rtl="0">
              <a:spcBef>
                <a:spcPts val="0"/>
              </a:spcBef>
              <a:spcAft>
                <a:spcPts val="0"/>
              </a:spcAft>
              <a:buNone/>
            </a:pPr>
            <a:r>
              <a:rPr lang="en-US"/>
              <a:t>Students develop a deep understanding of how to use primary research methods so that they can be applied to a research investigation of the student’s own design.  This was described earlier when we discussed G/T Research Investigations and Creative Productions.  Students  transfer many of the skills taught in this class to assignments long-term Projects in their other G/T content area classes. </a:t>
            </a:r>
            <a:endParaRPr/>
          </a:p>
          <a:p>
            <a:pPr marL="0" marR="0" lvl="0" indent="0" algn="l" rtl="0">
              <a:spcBef>
                <a:spcPts val="0"/>
              </a:spcBef>
              <a:spcAft>
                <a:spcPts val="0"/>
              </a:spcAft>
              <a:buNone/>
            </a:pPr>
            <a:r>
              <a:rPr lang="en-US"/>
              <a:t>POSSIBLY USE A STUDENT PRESENTER TO HIGHTLIGHT A REMARKABLE INVESTIGATION OR </a:t>
            </a:r>
            <a:endParaRPr/>
          </a:p>
          <a:p>
            <a:pPr marL="0" marR="0" lvl="0" indent="0" algn="l" rtl="0">
              <a:spcBef>
                <a:spcPts val="0"/>
              </a:spcBef>
              <a:spcAft>
                <a:spcPts val="0"/>
              </a:spcAft>
              <a:buNone/>
            </a:pPr>
            <a:r>
              <a:rPr lang="en-US"/>
              <a:t>DESCRIBE ITS REMARKABLE COMPONENTS  FOR THE PARENTS.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4c84ae51ec_2_177: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
        <p:nvSpPr>
          <p:cNvPr id="530" name="Google Shape;530;g4c84ae51ec_2_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1" name="Google Shape;531;g4c84ae51ec_2_177: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sz="1200">
                <a:solidFill>
                  <a:schemeClr val="dk1"/>
                </a:solidFill>
                <a:latin typeface="Calibri"/>
                <a:ea typeface="Calibri"/>
                <a:cs typeface="Calibri"/>
                <a:sym typeface="Calibri"/>
              </a:rPr>
              <a:t>Sammi</a:t>
            </a: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4c84ae51ec_2_184: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
        <p:nvSpPr>
          <p:cNvPr id="538" name="Google Shape;538;g4c84ae51ec_2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9" name="Google Shape;539;g4c84ae51ec_2_184: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sz="1200">
                <a:solidFill>
                  <a:schemeClr val="dk1"/>
                </a:solidFill>
                <a:latin typeface="Calibri"/>
                <a:ea typeface="Calibri"/>
                <a:cs typeface="Calibri"/>
                <a:sym typeface="Calibri"/>
              </a:rPr>
              <a:t>Sammi</a:t>
            </a: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0ba63d195_3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0ba63d195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mIke Access Google calendar through the school website.</a:t>
            </a:r>
            <a:endParaRPr/>
          </a:p>
          <a:p>
            <a:pPr marL="0" lvl="0" indent="0" algn="l" rtl="0">
              <a:spcBef>
                <a:spcPts val="0"/>
              </a:spcBef>
              <a:spcAft>
                <a:spcPts val="0"/>
              </a:spcAft>
              <a:buNone/>
            </a:pPr>
            <a:r>
              <a:rPr lang="en-US"/>
              <a:t>Do not have to have a FB account to view our page - it’s public. </a:t>
            </a:r>
            <a:endParaRPr/>
          </a:p>
          <a:p>
            <a:pPr marL="0" lvl="0" indent="0" algn="l" rtl="0">
              <a:spcBef>
                <a:spcPts val="0"/>
              </a:spcBef>
              <a:spcAft>
                <a:spcPts val="0"/>
              </a:spcAft>
              <a:buNone/>
            </a:pPr>
            <a:r>
              <a:rPr lang="en-US"/>
              <a:t>Same with Twitter and Instagram.</a:t>
            </a:r>
            <a:endParaRPr/>
          </a:p>
          <a:p>
            <a:pPr marL="0" lvl="0" indent="0" algn="l" rtl="0">
              <a:spcBef>
                <a:spcPts val="0"/>
              </a:spcBef>
              <a:spcAft>
                <a:spcPts val="0"/>
              </a:spcAft>
              <a:buNone/>
            </a:pPr>
            <a:r>
              <a:rPr lang="en-US"/>
              <a:t>PTA site and FB page linked through our FB and websites</a:t>
            </a:r>
            <a:endParaRPr/>
          </a:p>
          <a:p>
            <a:pPr marL="0" lvl="0" indent="0" algn="l" rtl="0">
              <a:spcBef>
                <a:spcPts val="0"/>
              </a:spcBef>
              <a:spcAft>
                <a:spcPts val="0"/>
              </a:spcAft>
              <a:buNone/>
            </a:pPr>
            <a:endParaRPr/>
          </a:p>
          <a:p>
            <a:pPr marL="0" lvl="0" indent="0" algn="l" rtl="0">
              <a:spcBef>
                <a:spcPts val="0"/>
              </a:spcBef>
              <a:spcAft>
                <a:spcPts val="0"/>
              </a:spcAft>
              <a:buNone/>
            </a:pPr>
            <a:r>
              <a:rPr lang="en-US"/>
              <a:t>HCPSS APP - this is a pretty awesome tool! </a:t>
            </a:r>
            <a:endParaRPr/>
          </a:p>
          <a:p>
            <a:pPr marL="0" lvl="0" indent="0" algn="l" rtl="0">
              <a:spcBef>
                <a:spcPts val="0"/>
              </a:spcBef>
              <a:spcAft>
                <a:spcPts val="0"/>
              </a:spcAft>
              <a:buNone/>
            </a:pPr>
            <a:endParaRPr/>
          </a:p>
          <a:p>
            <a:pPr marL="0" lvl="0" indent="0" algn="l" rtl="0">
              <a:spcBef>
                <a:spcPts val="0"/>
              </a:spcBef>
              <a:spcAft>
                <a:spcPts val="0"/>
              </a:spcAft>
              <a:buNone/>
            </a:pPr>
            <a:r>
              <a:rPr lang="en-US"/>
              <a:t>School messenger - if you really want to get our email directly to your inbox before the summer, you have to join as a Community Member. Can  use the same email associated with your Synergy/Canvas account. You’ll just have to remember to ‘unenroll’ once the school year starts. </a:t>
            </a:r>
            <a:endParaRPr/>
          </a:p>
        </p:txBody>
      </p:sp>
      <p:sp>
        <p:nvSpPr>
          <p:cNvPr id="547" name="Google Shape;547;g10ba63d195_3_14: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0ba63d195_3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10ba63d195_3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Mike</a:t>
            </a:r>
            <a:endParaRPr/>
          </a:p>
        </p:txBody>
      </p:sp>
      <p:sp>
        <p:nvSpPr>
          <p:cNvPr id="555" name="Google Shape;555;g10ba63d195_3_43: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8: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
        <p:nvSpPr>
          <p:cNvPr id="562" name="Google Shape;562;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63" name="Google Shape;563;p28:notes"/>
          <p:cNvSpPr txBox="1">
            <a:spLocks noGrp="1"/>
          </p:cNvSpPr>
          <p:nvPr>
            <p:ph type="body" idx="1"/>
          </p:nvPr>
        </p:nvSpPr>
        <p:spPr>
          <a:xfrm>
            <a:off x="685800" y="4343400"/>
            <a:ext cx="5486399"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a660a169d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1a660a169d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1" name="Google Shape;571;g1a660a169d_0_34: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38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0ba63d195_3_4: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
        <p:nvSpPr>
          <p:cNvPr id="266" name="Google Shape;266;g10ba63d195_3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67" name="Google Shape;267;g10ba63d195_3_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US"/>
              <a:t>mike- edit</a:t>
            </a: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4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640"/>
              </a:spcBef>
              <a:spcAft>
                <a:spcPts val="0"/>
              </a:spcAft>
              <a:buClr>
                <a:schemeClr val="dk1"/>
              </a:buClr>
              <a:buSzPts val="1100"/>
              <a:buFont typeface="Arial"/>
              <a:buNone/>
            </a:pPr>
            <a:r>
              <a:rPr lang="en-US"/>
              <a:t>Kendra </a:t>
            </a:r>
            <a:endParaRPr/>
          </a:p>
          <a:p>
            <a:pPr marL="0" lvl="0" indent="0" algn="l" rtl="0">
              <a:spcBef>
                <a:spcPts val="640"/>
              </a:spcBef>
              <a:spcAft>
                <a:spcPts val="0"/>
              </a:spcAft>
              <a:buClr>
                <a:schemeClr val="dk1"/>
              </a:buClr>
              <a:buSzPts val="1100"/>
              <a:buFont typeface="Arial"/>
              <a:buNone/>
            </a:pPr>
            <a:r>
              <a:rPr lang="en-US"/>
              <a:t>Strike a balance between school and activities -</a:t>
            </a:r>
            <a:endParaRPr/>
          </a:p>
          <a:p>
            <a:pPr marL="457200" lvl="0" indent="-304800" algn="l" rtl="0">
              <a:spcBef>
                <a:spcPts val="640"/>
              </a:spcBef>
              <a:spcAft>
                <a:spcPts val="0"/>
              </a:spcAft>
              <a:buClr>
                <a:srgbClr val="3C78D8"/>
              </a:buClr>
              <a:buSzPts val="1200"/>
              <a:buFont typeface="Arial"/>
              <a:buChar char="●"/>
            </a:pPr>
            <a:r>
              <a:rPr lang="en-US">
                <a:solidFill>
                  <a:srgbClr val="3C78D8"/>
                </a:solidFill>
              </a:rPr>
              <a:t>Consider the increase in academic demands as you register for activities outside of school</a:t>
            </a:r>
            <a:endParaRPr>
              <a:solidFill>
                <a:srgbClr val="3C78D8"/>
              </a:solidFill>
            </a:endParaRPr>
          </a:p>
          <a:p>
            <a:pPr marL="457200" lvl="0" indent="-304800" algn="l" rtl="0">
              <a:spcBef>
                <a:spcPts val="0"/>
              </a:spcBef>
              <a:spcAft>
                <a:spcPts val="0"/>
              </a:spcAft>
              <a:buClr>
                <a:schemeClr val="dk1"/>
              </a:buClr>
              <a:buSzPts val="1200"/>
              <a:buFont typeface="Arial"/>
              <a:buChar char="●"/>
            </a:pPr>
            <a:r>
              <a:rPr lang="en-US"/>
              <a:t>Middle School students will have anywhere from 1-2 hours of homework per night (depending on level, number, and type of courses)</a:t>
            </a:r>
            <a:endParaRPr/>
          </a:p>
          <a:p>
            <a:pPr marL="457200" lvl="0" indent="-304800" algn="l" rtl="0">
              <a:spcBef>
                <a:spcPts val="0"/>
              </a:spcBef>
              <a:spcAft>
                <a:spcPts val="0"/>
              </a:spcAft>
              <a:buClr>
                <a:srgbClr val="3C78D8"/>
              </a:buClr>
              <a:buSzPts val="1200"/>
              <a:buFont typeface="Arial"/>
              <a:buChar char="●"/>
            </a:pPr>
            <a:r>
              <a:rPr lang="en-US">
                <a:solidFill>
                  <a:srgbClr val="3C78D8"/>
                </a:solidFill>
              </a:rPr>
              <a:t>Reading is encouraged (2.5 hrs/week)</a:t>
            </a:r>
            <a:endParaRPr>
              <a:solidFill>
                <a:srgbClr val="3C78D8"/>
              </a:solidFill>
            </a:endParaRPr>
          </a:p>
          <a:p>
            <a:pPr marL="457200" lvl="0" indent="-304800" algn="l" rtl="0">
              <a:spcBef>
                <a:spcPts val="0"/>
              </a:spcBef>
              <a:spcAft>
                <a:spcPts val="0"/>
              </a:spcAft>
              <a:buClr>
                <a:schemeClr val="dk1"/>
              </a:buClr>
              <a:buSzPts val="1200"/>
              <a:buFont typeface="Arial"/>
              <a:buChar char="●"/>
            </a:pPr>
            <a:r>
              <a:rPr lang="en-US"/>
              <a:t>Encouraging organization now is critical</a:t>
            </a:r>
            <a:endParaRPr/>
          </a:p>
          <a:p>
            <a:pPr marL="457200" lvl="0" indent="-304800" algn="l" rtl="0">
              <a:spcBef>
                <a:spcPts val="0"/>
              </a:spcBef>
              <a:spcAft>
                <a:spcPts val="0"/>
              </a:spcAft>
              <a:buClr>
                <a:srgbClr val="3C78D8"/>
              </a:buClr>
              <a:buSzPts val="1200"/>
              <a:buFont typeface="Arial"/>
              <a:buChar char="●"/>
            </a:pPr>
            <a:r>
              <a:rPr lang="en-US">
                <a:solidFill>
                  <a:srgbClr val="3C78D8"/>
                </a:solidFill>
              </a:rPr>
              <a:t>Start thinking about which commitments your student will engage in and whether you need to scale back</a:t>
            </a:r>
            <a:endParaRPr/>
          </a:p>
        </p:txBody>
      </p:sp>
      <p:sp>
        <p:nvSpPr>
          <p:cNvPr id="274" name="Google Shape;274;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3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US" b="1"/>
              <a:t>Kendra</a:t>
            </a:r>
            <a:endParaRPr sz="1200" b="1" i="0" u="none" strike="noStrike" cap="none">
              <a:solidFill>
                <a:schemeClr val="dk1"/>
              </a:solidFill>
            </a:endParaRPr>
          </a:p>
        </p:txBody>
      </p:sp>
      <p:sp>
        <p:nvSpPr>
          <p:cNvPr id="281" name="Google Shape;281;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3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US" b="1"/>
              <a:t>Kendra</a:t>
            </a:r>
            <a:endParaRPr b="1"/>
          </a:p>
          <a:p>
            <a:pPr marL="0" marR="0" lvl="0" indent="0" algn="l" rtl="0">
              <a:lnSpc>
                <a:spcPct val="10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English, mathematics, science, and social studies.</a:t>
            </a:r>
            <a:endParaRPr/>
          </a:p>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89" name="Google Shape;289;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3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Calibri"/>
              <a:buNone/>
            </a:pPr>
            <a:r>
              <a:rPr lang="en-US" b="1"/>
              <a:t> Kendra</a:t>
            </a:r>
            <a:endParaRPr>
              <a:solidFill>
                <a:srgbClr val="000000"/>
              </a:solidFill>
            </a:endParaRPr>
          </a:p>
          <a:p>
            <a:pPr marL="0" marR="0" lvl="0" indent="0" algn="l" rtl="0">
              <a:lnSpc>
                <a:spcPct val="100000"/>
              </a:lnSpc>
              <a:spcBef>
                <a:spcPts val="0"/>
              </a:spcBef>
              <a:spcAft>
                <a:spcPts val="0"/>
              </a:spcAft>
              <a:buClr>
                <a:srgbClr val="FF0000"/>
              </a:buClr>
              <a:buFont typeface="Calibri"/>
              <a:buNone/>
            </a:pPr>
            <a:r>
              <a:rPr lang="en-US" sz="1200" b="0" i="0" u="none" strike="noStrike" cap="none">
                <a:solidFill>
                  <a:srgbClr val="000000"/>
                </a:solidFill>
                <a:latin typeface="Calibri"/>
                <a:ea typeface="Calibri"/>
                <a:cs typeface="Calibri"/>
                <a:sym typeface="Calibri"/>
              </a:rPr>
              <a:t>In addition Maryland regulations require all students to take Health Education, Physical Education, and a Fine Arts (Art and/or Music) course every year. In 6th grade</a:t>
            </a:r>
            <a:r>
              <a:rPr lang="en-US">
                <a:solidFill>
                  <a:srgbClr val="000000"/>
                </a:solidFill>
              </a:rPr>
              <a:t>, students are also required to participate in a careers until.  </a:t>
            </a:r>
            <a:endParaRPr>
              <a:solidFill>
                <a:srgbClr val="000000"/>
              </a:solidFill>
            </a:endParaRPr>
          </a:p>
        </p:txBody>
      </p:sp>
      <p:sp>
        <p:nvSpPr>
          <p:cNvPr id="297" name="Google Shape;29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4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SCHEDULING NOTES: </a:t>
            </a:r>
            <a:endParaRPr/>
          </a:p>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Students who are reading on or below grade level will take at least two quarters of reading in 6</a:t>
            </a:r>
            <a:r>
              <a:rPr lang="en-US" sz="1200" b="0" i="0" u="none" strike="noStrike" cap="none" baseline="30000">
                <a:solidFill>
                  <a:schemeClr val="dk1"/>
                </a:solidFill>
                <a:latin typeface="Calibri"/>
                <a:ea typeface="Calibri"/>
                <a:cs typeface="Calibri"/>
                <a:sym typeface="Calibri"/>
              </a:rPr>
              <a:t>th</a:t>
            </a:r>
            <a:r>
              <a:rPr lang="en-US" sz="1200" b="0" i="0" u="none" strike="noStrike" cap="none">
                <a:solidFill>
                  <a:schemeClr val="dk1"/>
                </a:solidFill>
                <a:latin typeface="Calibri"/>
                <a:ea typeface="Calibri"/>
                <a:cs typeface="Calibri"/>
                <a:sym typeface="Calibri"/>
              </a:rPr>
              <a:t> grade, one of which will be a reading skills transitional module, unless the students are enrolled in a reading seminar. </a:t>
            </a:r>
            <a:endParaRPr/>
          </a:p>
          <a:p>
            <a:pPr marL="0" marR="0" lvl="0" indent="0" algn="l" rtl="0">
              <a:spcBef>
                <a:spcPts val="0"/>
              </a:spcBef>
              <a:spcAft>
                <a:spcPts val="0"/>
              </a:spcAft>
              <a:buClr>
                <a:schemeClr val="dk1"/>
              </a:buClr>
              <a:buFont typeface="Calibri"/>
              <a:buNone/>
            </a:pPr>
            <a:endParaRPr/>
          </a:p>
        </p:txBody>
      </p:sp>
      <p:sp>
        <p:nvSpPr>
          <p:cNvPr id="305" name="Google Shape;305;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69" name="Google Shape;69;p11"/>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3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9pPr>
          </a:lstStyle>
          <a:p>
            <a:endParaRPr/>
          </a:p>
        </p:txBody>
      </p:sp>
      <p:sp>
        <p:nvSpPr>
          <p:cNvPr id="70" name="Google Shape;70;p11"/>
          <p:cNvSpPr txBox="1">
            <a:spLocks noGrp="1"/>
          </p:cNvSpPr>
          <p:nvPr>
            <p:ph type="body" idx="1"/>
          </p:nvPr>
        </p:nvSpPr>
        <p:spPr>
          <a:xfrm>
            <a:off x="1792288" y="5367337"/>
            <a:ext cx="5486400" cy="80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76" name="Google Shape;76;p12"/>
          <p:cNvSpPr txBox="1">
            <a:spLocks noGrp="1"/>
          </p:cNvSpPr>
          <p:nvPr>
            <p:ph type="body" idx="1"/>
          </p:nvPr>
        </p:nvSpPr>
        <p:spPr>
          <a:xfrm rot="5400000">
            <a:off x="2308948" y="-251550"/>
            <a:ext cx="4526100"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rot="5400000">
            <a:off x="4732348" y="2171687"/>
            <a:ext cx="5851500" cy="20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82" name="Google Shape;82;p13"/>
          <p:cNvSpPr txBox="1">
            <a:spLocks noGrp="1"/>
          </p:cNvSpPr>
          <p:nvPr>
            <p:ph type="body" idx="1"/>
          </p:nvPr>
        </p:nvSpPr>
        <p:spPr>
          <a:xfrm rot="5400000">
            <a:off x="541348" y="190487"/>
            <a:ext cx="5851500"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3"/>
        <p:cNvGrpSpPr/>
        <p:nvPr/>
      </p:nvGrpSpPr>
      <p:grpSpPr>
        <a:xfrm>
          <a:off x="0" y="0"/>
          <a:ext cx="0" cy="0"/>
          <a:chOff x="0" y="0"/>
          <a:chExt cx="0" cy="0"/>
        </a:xfrm>
      </p:grpSpPr>
      <p:sp>
        <p:nvSpPr>
          <p:cNvPr id="94" name="Google Shape;94;p15"/>
          <p:cNvSpPr txBox="1">
            <a:spLocks noGrp="1"/>
          </p:cNvSpPr>
          <p:nvPr>
            <p:ph type="title"/>
          </p:nvPr>
        </p:nvSpPr>
        <p:spPr>
          <a:xfrm>
            <a:off x="3943125" y="274637"/>
            <a:ext cx="4667474" cy="1143000"/>
          </a:xfrm>
          <a:prstGeom prst="rect">
            <a:avLst/>
          </a:prstGeom>
          <a:solidFill>
            <a:srgbClr val="FFFFFF"/>
          </a:solidFill>
          <a:ln>
            <a:noFill/>
          </a:ln>
        </p:spPr>
        <p:txBody>
          <a:bodyPr spcFirstLastPara="1" wrap="square" lIns="91425" tIns="91425" rIns="91425" bIns="91425" anchor="ctr" anchorCtr="0"/>
          <a:lstStyle>
            <a:lvl1pPr lvl="0" algn="ctr">
              <a:lnSpc>
                <a:spcPct val="100000"/>
              </a:lnSpc>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5"/>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1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15"/>
          <p:cNvSpPr txBox="1">
            <a:spLocks noGrp="1"/>
          </p:cNvSpPr>
          <p:nvPr>
            <p:ph type="sldNum" idx="12"/>
          </p:nvPr>
        </p:nvSpPr>
        <p:spPr>
          <a:xfrm>
            <a:off x="3943125"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8"/>
        <p:cNvGrpSpPr/>
        <p:nvPr/>
      </p:nvGrpSpPr>
      <p:grpSpPr>
        <a:xfrm>
          <a:off x="0" y="0"/>
          <a:ext cx="0" cy="0"/>
          <a:chOff x="0" y="0"/>
          <a:chExt cx="0" cy="0"/>
        </a:xfrm>
      </p:grpSpPr>
      <p:sp>
        <p:nvSpPr>
          <p:cNvPr id="99" name="Google Shape;99;p16"/>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6"/>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lvl="0" indent="-431800" algn="l">
              <a:lnSpc>
                <a:spcPct val="100000"/>
              </a:lnSpc>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lvl="1" indent="-406400" algn="l">
              <a:lnSpc>
                <a:spcPct val="100000"/>
              </a:lnSpc>
              <a:spcBef>
                <a:spcPts val="560"/>
              </a:spcBef>
              <a:spcAft>
                <a:spcPts val="0"/>
              </a:spcAft>
              <a:buClr>
                <a:schemeClr val="dk1"/>
              </a:buClr>
              <a:buSzPts val="2800"/>
              <a:buFont typeface="Arial"/>
              <a:buChar char="–"/>
              <a:defRPr sz="2800">
                <a:solidFill>
                  <a:schemeClr val="dk1"/>
                </a:solidFill>
                <a:latin typeface="Calibri"/>
                <a:ea typeface="Calibri"/>
                <a:cs typeface="Calibri"/>
                <a:sym typeface="Calibri"/>
              </a:defRPr>
            </a:lvl2pPr>
            <a:lvl3pPr marL="1371600" lvl="2" indent="-381000" algn="l">
              <a:lnSpc>
                <a:spcPct val="100000"/>
              </a:lnSpc>
              <a:spcBef>
                <a:spcPts val="480"/>
              </a:spcBef>
              <a:spcAft>
                <a:spcPts val="0"/>
              </a:spcAft>
              <a:buClr>
                <a:schemeClr val="dk1"/>
              </a:buClr>
              <a:buSzPts val="2400"/>
              <a:buFont typeface="Arial"/>
              <a:buChar char="•"/>
              <a:defRPr sz="2400">
                <a:solidFill>
                  <a:schemeClr val="dk1"/>
                </a:solidFill>
                <a:latin typeface="Calibri"/>
                <a:ea typeface="Calibri"/>
                <a:cs typeface="Calibri"/>
                <a:sym typeface="Calibri"/>
              </a:defRPr>
            </a:lvl3pPr>
            <a:lvl4pPr marL="1828800" lvl="3"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4pPr>
            <a:lvl5pPr marL="2286000" lvl="4"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5pPr>
            <a:lvl6pPr marL="2743200" lvl="5"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6pPr>
            <a:lvl7pPr marL="3200400" lvl="6"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7pPr>
            <a:lvl8pPr marL="3657600" lvl="7"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8pPr>
            <a:lvl9pPr marL="4114800" lvl="8"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9pPr>
          </a:lstStyle>
          <a:p>
            <a:endParaRPr/>
          </a:p>
        </p:txBody>
      </p:sp>
      <p:sp>
        <p:nvSpPr>
          <p:cNvPr id="101" name="Google Shape;101;p1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2" name="Google Shape;102;p1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16"/>
          <p:cNvSpPr txBox="1">
            <a:spLocks noGrp="1"/>
          </p:cNvSpPr>
          <p:nvPr>
            <p:ph type="sldNum" idx="12"/>
          </p:nvPr>
        </p:nvSpPr>
        <p:spPr>
          <a:xfrm>
            <a:off x="3943125"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4"/>
        <p:cNvGrpSpPr/>
        <p:nvPr/>
      </p:nvGrpSpPr>
      <p:grpSpPr>
        <a:xfrm>
          <a:off x="0" y="0"/>
          <a:ext cx="0" cy="0"/>
          <a:chOff x="0" y="0"/>
          <a:chExt cx="0" cy="0"/>
        </a:xfrm>
      </p:grpSpPr>
      <p:sp>
        <p:nvSpPr>
          <p:cNvPr id="105" name="Google Shape;105;p17"/>
          <p:cNvSpPr txBox="1">
            <a:spLocks noGrp="1"/>
          </p:cNvSpPr>
          <p:nvPr>
            <p:ph type="ctrTitle"/>
          </p:nvPr>
        </p:nvSpPr>
        <p:spPr>
          <a:xfrm>
            <a:off x="685800" y="2130425"/>
            <a:ext cx="7772400" cy="1470024"/>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spcBef>
                <a:spcPts val="0"/>
              </a:spcBef>
              <a:spcAft>
                <a:spcPts val="0"/>
              </a:spcAft>
              <a:buSzPts val="1400"/>
              <a:buNone/>
              <a:defRPr/>
            </a:lvl2pPr>
            <a:lvl3pPr marR="0" lvl="2" algn="l">
              <a:spcBef>
                <a:spcPts val="0"/>
              </a:spcBef>
              <a:spcAft>
                <a:spcPts val="0"/>
              </a:spcAft>
              <a:buSzPts val="1400"/>
              <a:buNone/>
              <a:defRPr/>
            </a:lvl3pPr>
            <a:lvl4pPr marR="0" lvl="3" algn="l">
              <a:spcBef>
                <a:spcPts val="0"/>
              </a:spcBef>
              <a:spcAft>
                <a:spcPts val="0"/>
              </a:spcAft>
              <a:buSzPts val="1400"/>
              <a:buNone/>
              <a:defRPr/>
            </a:lvl4pPr>
            <a:lvl5pPr marR="0" lvl="4" algn="l">
              <a:spcBef>
                <a:spcPts val="0"/>
              </a:spcBef>
              <a:spcAft>
                <a:spcPts val="0"/>
              </a:spcAft>
              <a:buSzPts val="1400"/>
              <a:buNone/>
              <a:defRPr/>
            </a:lvl5pPr>
            <a:lvl6pPr marR="0" lvl="5" algn="l">
              <a:spcBef>
                <a:spcPts val="0"/>
              </a:spcBef>
              <a:spcAft>
                <a:spcPts val="0"/>
              </a:spcAft>
              <a:buSzPts val="1400"/>
              <a:buNone/>
              <a:defRPr/>
            </a:lvl6pPr>
            <a:lvl7pPr marR="0" lvl="6" algn="l">
              <a:spcBef>
                <a:spcPts val="0"/>
              </a:spcBef>
              <a:spcAft>
                <a:spcPts val="0"/>
              </a:spcAft>
              <a:buSzPts val="1400"/>
              <a:buNone/>
              <a:defRPr/>
            </a:lvl7pPr>
            <a:lvl8pPr marR="0" lvl="7" algn="l">
              <a:spcBef>
                <a:spcPts val="0"/>
              </a:spcBef>
              <a:spcAft>
                <a:spcPts val="0"/>
              </a:spcAft>
              <a:buSzPts val="1400"/>
              <a:buNone/>
              <a:defRPr/>
            </a:lvl8pPr>
            <a:lvl9pPr marR="0" lvl="8" algn="l">
              <a:spcBef>
                <a:spcPts val="0"/>
              </a:spcBef>
              <a:spcAft>
                <a:spcPts val="0"/>
              </a:spcAft>
              <a:buSzPts val="1400"/>
              <a:buNone/>
              <a:defRPr/>
            </a:lvl9pPr>
          </a:lstStyle>
          <a:p>
            <a:endParaRPr/>
          </a:p>
        </p:txBody>
      </p:sp>
      <p:sp>
        <p:nvSpPr>
          <p:cNvPr id="106" name="Google Shape;106;p17"/>
          <p:cNvSpPr txBox="1">
            <a:spLocks noGrp="1"/>
          </p:cNvSpPr>
          <p:nvPr>
            <p:ph type="subTitle" idx="1"/>
          </p:nvPr>
        </p:nvSpPr>
        <p:spPr>
          <a:xfrm>
            <a:off x="1371600" y="3886200"/>
            <a:ext cx="6400799" cy="1752600"/>
          </a:xfrm>
          <a:prstGeom prst="rect">
            <a:avLst/>
          </a:prstGeom>
          <a:noFill/>
          <a:ln>
            <a:noFill/>
          </a:ln>
        </p:spPr>
        <p:txBody>
          <a:bodyPr spcFirstLastPara="1" wrap="square" lIns="91425" tIns="91425" rIns="91425" bIns="91425" anchor="t" anchorCtr="0"/>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7" name="Google Shape;107;p17"/>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8" name="Google Shape;108;p1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9" name="Google Shape;109;p17"/>
          <p:cNvSpPr txBox="1">
            <a:spLocks noGrp="1"/>
          </p:cNvSpPr>
          <p:nvPr>
            <p:ph type="sldNum" idx="12"/>
          </p:nvPr>
        </p:nvSpPr>
        <p:spPr>
          <a:xfrm>
            <a:off x="3943125"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40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8"/>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lstStyle>
            <a:lvl1pPr marL="457200" lvl="0" indent="-228600" algn="l">
              <a:lnSpc>
                <a:spcPct val="100000"/>
              </a:lnSpc>
              <a:spcBef>
                <a:spcPts val="0"/>
              </a:spcBef>
              <a:spcAft>
                <a:spcPts val="0"/>
              </a:spcAft>
              <a:buClr>
                <a:srgbClr val="888888"/>
              </a:buClr>
              <a:buSzPts val="2000"/>
              <a:buFont typeface="Calibri"/>
              <a:buNone/>
              <a:defRPr sz="2000">
                <a:solidFill>
                  <a:srgbClr val="888888"/>
                </a:solidFill>
              </a:defRPr>
            </a:lvl1pPr>
            <a:lvl2pPr marL="914400" lvl="1" indent="-228600" algn="l">
              <a:lnSpc>
                <a:spcPct val="100000"/>
              </a:lnSpc>
              <a:spcBef>
                <a:spcPts val="0"/>
              </a:spcBef>
              <a:spcAft>
                <a:spcPts val="0"/>
              </a:spcAft>
              <a:buClr>
                <a:srgbClr val="888888"/>
              </a:buClr>
              <a:buSzPts val="1800"/>
              <a:buFont typeface="Calibri"/>
              <a:buNone/>
              <a:defRPr sz="1800">
                <a:solidFill>
                  <a:srgbClr val="888888"/>
                </a:solidFill>
              </a:defRPr>
            </a:lvl2pPr>
            <a:lvl3pPr marL="1371600" lvl="2" indent="-228600" algn="l">
              <a:lnSpc>
                <a:spcPct val="100000"/>
              </a:lnSpc>
              <a:spcBef>
                <a:spcPts val="0"/>
              </a:spcBef>
              <a:spcAft>
                <a:spcPts val="0"/>
              </a:spcAft>
              <a:buClr>
                <a:srgbClr val="888888"/>
              </a:buClr>
              <a:buSzPts val="1600"/>
              <a:buFont typeface="Calibri"/>
              <a:buNone/>
              <a:defRPr sz="1600">
                <a:solidFill>
                  <a:srgbClr val="888888"/>
                </a:solidFill>
              </a:defRPr>
            </a:lvl3pPr>
            <a:lvl4pPr marL="1828800" lvl="3" indent="-228600" algn="l">
              <a:lnSpc>
                <a:spcPct val="100000"/>
              </a:lnSpc>
              <a:spcBef>
                <a:spcPts val="0"/>
              </a:spcBef>
              <a:spcAft>
                <a:spcPts val="0"/>
              </a:spcAft>
              <a:buClr>
                <a:srgbClr val="888888"/>
              </a:buClr>
              <a:buSzPts val="1400"/>
              <a:buFont typeface="Calibri"/>
              <a:buNone/>
              <a:defRPr sz="1400">
                <a:solidFill>
                  <a:srgbClr val="888888"/>
                </a:solidFill>
              </a:defRPr>
            </a:lvl4pPr>
            <a:lvl5pPr marL="2286000" lvl="4" indent="-228600" algn="l">
              <a:lnSpc>
                <a:spcPct val="100000"/>
              </a:lnSpc>
              <a:spcBef>
                <a:spcPts val="0"/>
              </a:spcBef>
              <a:spcAft>
                <a:spcPts val="0"/>
              </a:spcAft>
              <a:buClr>
                <a:srgbClr val="888888"/>
              </a:buClr>
              <a:buSzPts val="1400"/>
              <a:buFont typeface="Calibri"/>
              <a:buNone/>
              <a:defRPr sz="1400">
                <a:solidFill>
                  <a:srgbClr val="888888"/>
                </a:solidFill>
              </a:defRPr>
            </a:lvl5pPr>
            <a:lvl6pPr marL="2743200" lvl="5" indent="-228600" algn="l">
              <a:lnSpc>
                <a:spcPct val="100000"/>
              </a:lnSpc>
              <a:spcBef>
                <a:spcPts val="0"/>
              </a:spcBef>
              <a:spcAft>
                <a:spcPts val="0"/>
              </a:spcAft>
              <a:buClr>
                <a:srgbClr val="888888"/>
              </a:buClr>
              <a:buSzPts val="1400"/>
              <a:buFont typeface="Calibri"/>
              <a:buNone/>
              <a:defRPr sz="1400">
                <a:solidFill>
                  <a:srgbClr val="888888"/>
                </a:solidFill>
              </a:defRPr>
            </a:lvl6pPr>
            <a:lvl7pPr marL="3200400" lvl="6" indent="-228600" algn="l">
              <a:lnSpc>
                <a:spcPct val="100000"/>
              </a:lnSpc>
              <a:spcBef>
                <a:spcPts val="0"/>
              </a:spcBef>
              <a:spcAft>
                <a:spcPts val="0"/>
              </a:spcAft>
              <a:buClr>
                <a:srgbClr val="888888"/>
              </a:buClr>
              <a:buSzPts val="1400"/>
              <a:buFont typeface="Calibri"/>
              <a:buNone/>
              <a:defRPr sz="1400">
                <a:solidFill>
                  <a:srgbClr val="888888"/>
                </a:solidFill>
              </a:defRPr>
            </a:lvl7pPr>
            <a:lvl8pPr marL="3657600" lvl="7" indent="-228600" algn="l">
              <a:lnSpc>
                <a:spcPct val="100000"/>
              </a:lnSpc>
              <a:spcBef>
                <a:spcPts val="0"/>
              </a:spcBef>
              <a:spcAft>
                <a:spcPts val="0"/>
              </a:spcAft>
              <a:buClr>
                <a:srgbClr val="888888"/>
              </a:buClr>
              <a:buSzPts val="1400"/>
              <a:buFont typeface="Calibri"/>
              <a:buNone/>
              <a:defRPr sz="1400">
                <a:solidFill>
                  <a:srgbClr val="888888"/>
                </a:solidFill>
              </a:defRPr>
            </a:lvl8pPr>
            <a:lvl9pPr marL="4114800" lvl="8" indent="-228600" algn="l">
              <a:lnSpc>
                <a:spcPct val="100000"/>
              </a:lnSpc>
              <a:spcBef>
                <a:spcPts val="0"/>
              </a:spcBef>
              <a:spcAft>
                <a:spcPts val="0"/>
              </a:spcAft>
              <a:buClr>
                <a:srgbClr val="888888"/>
              </a:buClr>
              <a:buSzPts val="1400"/>
              <a:buFont typeface="Calibri"/>
              <a:buNone/>
              <a:defRPr sz="1400">
                <a:solidFill>
                  <a:srgbClr val="888888"/>
                </a:solidFill>
              </a:defRPr>
            </a:lvl9pPr>
          </a:lstStyle>
          <a:p>
            <a:endParaRPr/>
          </a:p>
        </p:txBody>
      </p:sp>
      <p:sp>
        <p:nvSpPr>
          <p:cNvPr id="113" name="Google Shape;113;p1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4" name="Google Shape;114;p1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5" name="Google Shape;115;p18"/>
          <p:cNvSpPr txBox="1">
            <a:spLocks noGrp="1"/>
          </p:cNvSpPr>
          <p:nvPr>
            <p:ph type="sldNum" idx="12"/>
          </p:nvPr>
        </p:nvSpPr>
        <p:spPr>
          <a:xfrm>
            <a:off x="3943125"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9"/>
          <p:cNvSpPr txBox="1">
            <a:spLocks noGrp="1"/>
          </p:cNvSpPr>
          <p:nvPr>
            <p:ph type="body" idx="1"/>
          </p:nvPr>
        </p:nvSpPr>
        <p:spPr>
          <a:xfrm>
            <a:off x="457200" y="1600200"/>
            <a:ext cx="4038599" cy="4525963"/>
          </a:xfrm>
          <a:prstGeom prst="rect">
            <a:avLst/>
          </a:prstGeom>
          <a:noFill/>
          <a:ln>
            <a:noFill/>
          </a:ln>
        </p:spPr>
        <p:txBody>
          <a:bodyPr spcFirstLastPara="1" wrap="square" lIns="91425" tIns="91425" rIns="91425" bIns="91425" anchor="t" anchorCtr="0"/>
          <a:lstStyle>
            <a:lvl1pPr marL="457200" lvl="0" indent="-406400" algn="l">
              <a:lnSpc>
                <a:spcPct val="100000"/>
              </a:lnSpc>
              <a:spcBef>
                <a:spcPts val="0"/>
              </a:spcBef>
              <a:spcAft>
                <a:spcPts val="0"/>
              </a:spcAft>
              <a:buSzPts val="2800"/>
              <a:buChar char="•"/>
              <a:defRPr sz="2800"/>
            </a:lvl1pPr>
            <a:lvl2pPr marL="914400" lvl="1" indent="-381000" algn="l">
              <a:lnSpc>
                <a:spcPct val="100000"/>
              </a:lnSpc>
              <a:spcBef>
                <a:spcPts val="0"/>
              </a:spcBef>
              <a:spcAft>
                <a:spcPts val="0"/>
              </a:spcAft>
              <a:buSzPts val="2400"/>
              <a:buChar char="–"/>
              <a:defRPr sz="2400"/>
            </a:lvl2pPr>
            <a:lvl3pPr marL="1371600" lvl="2" indent="-355600" algn="l">
              <a:lnSpc>
                <a:spcPct val="100000"/>
              </a:lnSpc>
              <a:spcBef>
                <a:spcPts val="0"/>
              </a:spcBef>
              <a:spcAft>
                <a:spcPts val="0"/>
              </a:spcAft>
              <a:buSzPts val="2000"/>
              <a:buChar char="•"/>
              <a:defRPr sz="20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119" name="Google Shape;119;p19"/>
          <p:cNvSpPr txBox="1">
            <a:spLocks noGrp="1"/>
          </p:cNvSpPr>
          <p:nvPr>
            <p:ph type="body" idx="2"/>
          </p:nvPr>
        </p:nvSpPr>
        <p:spPr>
          <a:xfrm>
            <a:off x="4648200" y="1600200"/>
            <a:ext cx="4038599" cy="4525963"/>
          </a:xfrm>
          <a:prstGeom prst="rect">
            <a:avLst/>
          </a:prstGeom>
          <a:noFill/>
          <a:ln>
            <a:noFill/>
          </a:ln>
        </p:spPr>
        <p:txBody>
          <a:bodyPr spcFirstLastPara="1" wrap="square" lIns="91425" tIns="91425" rIns="91425" bIns="91425" anchor="t" anchorCtr="0"/>
          <a:lstStyle>
            <a:lvl1pPr marL="457200" lvl="0" indent="-406400" algn="l">
              <a:lnSpc>
                <a:spcPct val="100000"/>
              </a:lnSpc>
              <a:spcBef>
                <a:spcPts val="0"/>
              </a:spcBef>
              <a:spcAft>
                <a:spcPts val="0"/>
              </a:spcAft>
              <a:buSzPts val="2800"/>
              <a:buChar char="•"/>
              <a:defRPr sz="2800"/>
            </a:lvl1pPr>
            <a:lvl2pPr marL="914400" lvl="1" indent="-381000" algn="l">
              <a:lnSpc>
                <a:spcPct val="100000"/>
              </a:lnSpc>
              <a:spcBef>
                <a:spcPts val="0"/>
              </a:spcBef>
              <a:spcAft>
                <a:spcPts val="0"/>
              </a:spcAft>
              <a:buSzPts val="2400"/>
              <a:buChar char="–"/>
              <a:defRPr sz="2400"/>
            </a:lvl2pPr>
            <a:lvl3pPr marL="1371600" lvl="2" indent="-355600" algn="l">
              <a:lnSpc>
                <a:spcPct val="100000"/>
              </a:lnSpc>
              <a:spcBef>
                <a:spcPts val="0"/>
              </a:spcBef>
              <a:spcAft>
                <a:spcPts val="0"/>
              </a:spcAft>
              <a:buSzPts val="2000"/>
              <a:buChar char="•"/>
              <a:defRPr sz="20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120" name="Google Shape;120;p19"/>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1" name="Google Shape;121;p1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2" name="Google Shape;122;p19"/>
          <p:cNvSpPr txBox="1">
            <a:spLocks noGrp="1"/>
          </p:cNvSpPr>
          <p:nvPr>
            <p:ph type="sldNum" idx="12"/>
          </p:nvPr>
        </p:nvSpPr>
        <p:spPr>
          <a:xfrm>
            <a:off x="3943125"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SzPts val="4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0"/>
          <p:cNvSpPr txBox="1">
            <a:spLocks noGrp="1"/>
          </p:cNvSpPr>
          <p:nvPr>
            <p:ph type="body" idx="1"/>
          </p:nvPr>
        </p:nvSpPr>
        <p:spPr>
          <a:xfrm>
            <a:off x="457200" y="1535112"/>
            <a:ext cx="4040187" cy="639762"/>
          </a:xfrm>
          <a:prstGeom prst="rect">
            <a:avLst/>
          </a:prstGeom>
          <a:noFill/>
          <a:ln>
            <a:noFill/>
          </a:ln>
        </p:spPr>
        <p:txBody>
          <a:bodyPr spcFirstLastPara="1" wrap="square" lIns="91425" tIns="91425" rIns="91425" bIns="91425" anchor="b" anchorCtr="0"/>
          <a:lstStyle>
            <a:lvl1pPr marL="457200" lvl="0" indent="-228600" algn="l">
              <a:lnSpc>
                <a:spcPct val="100000"/>
              </a:lnSpc>
              <a:spcBef>
                <a:spcPts val="0"/>
              </a:spcBef>
              <a:spcAft>
                <a:spcPts val="0"/>
              </a:spcAft>
              <a:buSzPts val="2400"/>
              <a:buFont typeface="Calibri"/>
              <a:buNone/>
              <a:defRPr sz="2400" b="1"/>
            </a:lvl1pPr>
            <a:lvl2pPr marL="914400" lvl="1" indent="-228600" algn="l">
              <a:lnSpc>
                <a:spcPct val="100000"/>
              </a:lnSpc>
              <a:spcBef>
                <a:spcPts val="0"/>
              </a:spcBef>
              <a:spcAft>
                <a:spcPts val="0"/>
              </a:spcAft>
              <a:buSzPts val="2000"/>
              <a:buFont typeface="Calibri"/>
              <a:buNone/>
              <a:defRPr sz="2000" b="1"/>
            </a:lvl2pPr>
            <a:lvl3pPr marL="1371600" lvl="2" indent="-228600" algn="l">
              <a:lnSpc>
                <a:spcPct val="100000"/>
              </a:lnSpc>
              <a:spcBef>
                <a:spcPts val="0"/>
              </a:spcBef>
              <a:spcAft>
                <a:spcPts val="0"/>
              </a:spcAft>
              <a:buSzPts val="1800"/>
              <a:buFont typeface="Calibri"/>
              <a:buNone/>
              <a:defRPr sz="1800" b="1"/>
            </a:lvl3pPr>
            <a:lvl4pPr marL="1828800" lvl="3" indent="-228600" algn="l">
              <a:lnSpc>
                <a:spcPct val="100000"/>
              </a:lnSpc>
              <a:spcBef>
                <a:spcPts val="0"/>
              </a:spcBef>
              <a:spcAft>
                <a:spcPts val="0"/>
              </a:spcAft>
              <a:buSzPts val="1600"/>
              <a:buFont typeface="Calibri"/>
              <a:buNone/>
              <a:defRPr sz="1600" b="1"/>
            </a:lvl4pPr>
            <a:lvl5pPr marL="2286000" lvl="4" indent="-228600" algn="l">
              <a:lnSpc>
                <a:spcPct val="100000"/>
              </a:lnSpc>
              <a:spcBef>
                <a:spcPts val="0"/>
              </a:spcBef>
              <a:spcAft>
                <a:spcPts val="0"/>
              </a:spcAft>
              <a:buSzPts val="1600"/>
              <a:buFont typeface="Calibri"/>
              <a:buNone/>
              <a:defRPr sz="1600" b="1"/>
            </a:lvl5pPr>
            <a:lvl6pPr marL="2743200" lvl="5" indent="-228600" algn="l">
              <a:lnSpc>
                <a:spcPct val="100000"/>
              </a:lnSpc>
              <a:spcBef>
                <a:spcPts val="0"/>
              </a:spcBef>
              <a:spcAft>
                <a:spcPts val="0"/>
              </a:spcAft>
              <a:buSzPts val="1600"/>
              <a:buFont typeface="Calibri"/>
              <a:buNone/>
              <a:defRPr sz="1600" b="1"/>
            </a:lvl6pPr>
            <a:lvl7pPr marL="3200400" lvl="6" indent="-228600" algn="l">
              <a:lnSpc>
                <a:spcPct val="100000"/>
              </a:lnSpc>
              <a:spcBef>
                <a:spcPts val="0"/>
              </a:spcBef>
              <a:spcAft>
                <a:spcPts val="0"/>
              </a:spcAft>
              <a:buSzPts val="1600"/>
              <a:buFont typeface="Calibri"/>
              <a:buNone/>
              <a:defRPr sz="1600" b="1"/>
            </a:lvl7pPr>
            <a:lvl8pPr marL="3657600" lvl="7" indent="-228600" algn="l">
              <a:lnSpc>
                <a:spcPct val="100000"/>
              </a:lnSpc>
              <a:spcBef>
                <a:spcPts val="0"/>
              </a:spcBef>
              <a:spcAft>
                <a:spcPts val="0"/>
              </a:spcAft>
              <a:buSzPts val="1600"/>
              <a:buFont typeface="Calibri"/>
              <a:buNone/>
              <a:defRPr sz="1600" b="1"/>
            </a:lvl8pPr>
            <a:lvl9pPr marL="4114800" lvl="8" indent="-228600" algn="l">
              <a:lnSpc>
                <a:spcPct val="100000"/>
              </a:lnSpc>
              <a:spcBef>
                <a:spcPts val="0"/>
              </a:spcBef>
              <a:spcAft>
                <a:spcPts val="0"/>
              </a:spcAft>
              <a:buSzPts val="1600"/>
              <a:buFont typeface="Calibri"/>
              <a:buNone/>
              <a:defRPr sz="1600" b="1"/>
            </a:lvl9pPr>
          </a:lstStyle>
          <a:p>
            <a:endParaRPr/>
          </a:p>
        </p:txBody>
      </p:sp>
      <p:sp>
        <p:nvSpPr>
          <p:cNvPr id="126" name="Google Shape;126;p20"/>
          <p:cNvSpPr txBox="1">
            <a:spLocks noGrp="1"/>
          </p:cNvSpPr>
          <p:nvPr>
            <p:ph type="body" idx="2"/>
          </p:nvPr>
        </p:nvSpPr>
        <p:spPr>
          <a:xfrm>
            <a:off x="457200" y="2174875"/>
            <a:ext cx="4040187" cy="3951287"/>
          </a:xfrm>
          <a:prstGeom prst="rect">
            <a:avLst/>
          </a:prstGeom>
          <a:noFill/>
          <a:ln>
            <a:noFill/>
          </a:ln>
        </p:spPr>
        <p:txBody>
          <a:bodyPr spcFirstLastPara="1" wrap="square" lIns="91425" tIns="91425" rIns="91425" bIns="91425" anchor="t" anchorCtr="0"/>
          <a:lstStyle>
            <a:lvl1pPr marL="457200" lvl="0" indent="-381000" algn="l">
              <a:lnSpc>
                <a:spcPct val="100000"/>
              </a:lnSpc>
              <a:spcBef>
                <a:spcPts val="0"/>
              </a:spcBef>
              <a:spcAft>
                <a:spcPts val="0"/>
              </a:spcAft>
              <a:buSzPts val="2400"/>
              <a:buChar char="•"/>
              <a:defRPr sz="2400"/>
            </a:lvl1pPr>
            <a:lvl2pPr marL="914400" lvl="1" indent="-355600" algn="l">
              <a:lnSpc>
                <a:spcPct val="100000"/>
              </a:lnSpc>
              <a:spcBef>
                <a:spcPts val="0"/>
              </a:spcBef>
              <a:spcAft>
                <a:spcPts val="0"/>
              </a:spcAft>
              <a:buSzPts val="2000"/>
              <a:buChar char="–"/>
              <a:defRPr sz="2000"/>
            </a:lvl2pPr>
            <a:lvl3pPr marL="1371600" lvl="2" indent="-342900" algn="l">
              <a:lnSpc>
                <a:spcPct val="100000"/>
              </a:lnSpc>
              <a:spcBef>
                <a:spcPts val="0"/>
              </a:spcBef>
              <a:spcAft>
                <a:spcPts val="0"/>
              </a:spcAft>
              <a:buSzPts val="1800"/>
              <a:buChar char="•"/>
              <a:defRPr sz="18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127" name="Google Shape;127;p20"/>
          <p:cNvSpPr txBox="1">
            <a:spLocks noGrp="1"/>
          </p:cNvSpPr>
          <p:nvPr>
            <p:ph type="body" idx="3"/>
          </p:nvPr>
        </p:nvSpPr>
        <p:spPr>
          <a:xfrm>
            <a:off x="4645025" y="1535112"/>
            <a:ext cx="4041774" cy="639762"/>
          </a:xfrm>
          <a:prstGeom prst="rect">
            <a:avLst/>
          </a:prstGeom>
          <a:noFill/>
          <a:ln>
            <a:noFill/>
          </a:ln>
        </p:spPr>
        <p:txBody>
          <a:bodyPr spcFirstLastPara="1" wrap="square" lIns="91425" tIns="91425" rIns="91425" bIns="91425" anchor="b" anchorCtr="0"/>
          <a:lstStyle>
            <a:lvl1pPr marL="457200" lvl="0" indent="-228600" algn="l">
              <a:lnSpc>
                <a:spcPct val="100000"/>
              </a:lnSpc>
              <a:spcBef>
                <a:spcPts val="0"/>
              </a:spcBef>
              <a:spcAft>
                <a:spcPts val="0"/>
              </a:spcAft>
              <a:buSzPts val="2400"/>
              <a:buFont typeface="Calibri"/>
              <a:buNone/>
              <a:defRPr sz="2400" b="1"/>
            </a:lvl1pPr>
            <a:lvl2pPr marL="914400" lvl="1" indent="-228600" algn="l">
              <a:lnSpc>
                <a:spcPct val="100000"/>
              </a:lnSpc>
              <a:spcBef>
                <a:spcPts val="0"/>
              </a:spcBef>
              <a:spcAft>
                <a:spcPts val="0"/>
              </a:spcAft>
              <a:buSzPts val="2000"/>
              <a:buFont typeface="Calibri"/>
              <a:buNone/>
              <a:defRPr sz="2000" b="1"/>
            </a:lvl2pPr>
            <a:lvl3pPr marL="1371600" lvl="2" indent="-228600" algn="l">
              <a:lnSpc>
                <a:spcPct val="100000"/>
              </a:lnSpc>
              <a:spcBef>
                <a:spcPts val="0"/>
              </a:spcBef>
              <a:spcAft>
                <a:spcPts val="0"/>
              </a:spcAft>
              <a:buSzPts val="1800"/>
              <a:buFont typeface="Calibri"/>
              <a:buNone/>
              <a:defRPr sz="1800" b="1"/>
            </a:lvl3pPr>
            <a:lvl4pPr marL="1828800" lvl="3" indent="-228600" algn="l">
              <a:lnSpc>
                <a:spcPct val="100000"/>
              </a:lnSpc>
              <a:spcBef>
                <a:spcPts val="0"/>
              </a:spcBef>
              <a:spcAft>
                <a:spcPts val="0"/>
              </a:spcAft>
              <a:buSzPts val="1600"/>
              <a:buFont typeface="Calibri"/>
              <a:buNone/>
              <a:defRPr sz="1600" b="1"/>
            </a:lvl4pPr>
            <a:lvl5pPr marL="2286000" lvl="4" indent="-228600" algn="l">
              <a:lnSpc>
                <a:spcPct val="100000"/>
              </a:lnSpc>
              <a:spcBef>
                <a:spcPts val="0"/>
              </a:spcBef>
              <a:spcAft>
                <a:spcPts val="0"/>
              </a:spcAft>
              <a:buSzPts val="1600"/>
              <a:buFont typeface="Calibri"/>
              <a:buNone/>
              <a:defRPr sz="1600" b="1"/>
            </a:lvl5pPr>
            <a:lvl6pPr marL="2743200" lvl="5" indent="-228600" algn="l">
              <a:lnSpc>
                <a:spcPct val="100000"/>
              </a:lnSpc>
              <a:spcBef>
                <a:spcPts val="0"/>
              </a:spcBef>
              <a:spcAft>
                <a:spcPts val="0"/>
              </a:spcAft>
              <a:buSzPts val="1600"/>
              <a:buFont typeface="Calibri"/>
              <a:buNone/>
              <a:defRPr sz="1600" b="1"/>
            </a:lvl6pPr>
            <a:lvl7pPr marL="3200400" lvl="6" indent="-228600" algn="l">
              <a:lnSpc>
                <a:spcPct val="100000"/>
              </a:lnSpc>
              <a:spcBef>
                <a:spcPts val="0"/>
              </a:spcBef>
              <a:spcAft>
                <a:spcPts val="0"/>
              </a:spcAft>
              <a:buSzPts val="1600"/>
              <a:buFont typeface="Calibri"/>
              <a:buNone/>
              <a:defRPr sz="1600" b="1"/>
            </a:lvl7pPr>
            <a:lvl8pPr marL="3657600" lvl="7" indent="-228600" algn="l">
              <a:lnSpc>
                <a:spcPct val="100000"/>
              </a:lnSpc>
              <a:spcBef>
                <a:spcPts val="0"/>
              </a:spcBef>
              <a:spcAft>
                <a:spcPts val="0"/>
              </a:spcAft>
              <a:buSzPts val="1600"/>
              <a:buFont typeface="Calibri"/>
              <a:buNone/>
              <a:defRPr sz="1600" b="1"/>
            </a:lvl8pPr>
            <a:lvl9pPr marL="4114800" lvl="8" indent="-228600" algn="l">
              <a:lnSpc>
                <a:spcPct val="100000"/>
              </a:lnSpc>
              <a:spcBef>
                <a:spcPts val="0"/>
              </a:spcBef>
              <a:spcAft>
                <a:spcPts val="0"/>
              </a:spcAft>
              <a:buSzPts val="1600"/>
              <a:buFont typeface="Calibri"/>
              <a:buNone/>
              <a:defRPr sz="1600" b="1"/>
            </a:lvl9pPr>
          </a:lstStyle>
          <a:p>
            <a:endParaRPr/>
          </a:p>
        </p:txBody>
      </p:sp>
      <p:sp>
        <p:nvSpPr>
          <p:cNvPr id="128" name="Google Shape;128;p20"/>
          <p:cNvSpPr txBox="1">
            <a:spLocks noGrp="1"/>
          </p:cNvSpPr>
          <p:nvPr>
            <p:ph type="body" idx="4"/>
          </p:nvPr>
        </p:nvSpPr>
        <p:spPr>
          <a:xfrm>
            <a:off x="4645025" y="2174875"/>
            <a:ext cx="4041774" cy="3951287"/>
          </a:xfrm>
          <a:prstGeom prst="rect">
            <a:avLst/>
          </a:prstGeom>
          <a:noFill/>
          <a:ln>
            <a:noFill/>
          </a:ln>
        </p:spPr>
        <p:txBody>
          <a:bodyPr spcFirstLastPara="1" wrap="square" lIns="91425" tIns="91425" rIns="91425" bIns="91425" anchor="t" anchorCtr="0"/>
          <a:lstStyle>
            <a:lvl1pPr marL="457200" lvl="0" indent="-381000" algn="l">
              <a:lnSpc>
                <a:spcPct val="100000"/>
              </a:lnSpc>
              <a:spcBef>
                <a:spcPts val="0"/>
              </a:spcBef>
              <a:spcAft>
                <a:spcPts val="0"/>
              </a:spcAft>
              <a:buSzPts val="2400"/>
              <a:buChar char="•"/>
              <a:defRPr sz="2400"/>
            </a:lvl1pPr>
            <a:lvl2pPr marL="914400" lvl="1" indent="-355600" algn="l">
              <a:lnSpc>
                <a:spcPct val="100000"/>
              </a:lnSpc>
              <a:spcBef>
                <a:spcPts val="0"/>
              </a:spcBef>
              <a:spcAft>
                <a:spcPts val="0"/>
              </a:spcAft>
              <a:buSzPts val="2000"/>
              <a:buChar char="–"/>
              <a:defRPr sz="2000"/>
            </a:lvl2pPr>
            <a:lvl3pPr marL="1371600" lvl="2" indent="-342900" algn="l">
              <a:lnSpc>
                <a:spcPct val="100000"/>
              </a:lnSpc>
              <a:spcBef>
                <a:spcPts val="0"/>
              </a:spcBef>
              <a:spcAft>
                <a:spcPts val="0"/>
              </a:spcAft>
              <a:buSzPts val="1800"/>
              <a:buChar char="•"/>
              <a:defRPr sz="18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129" name="Google Shape;129;p20"/>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0" name="Google Shape;130;p2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1" name="Google Shape;131;p20"/>
          <p:cNvSpPr txBox="1">
            <a:spLocks noGrp="1"/>
          </p:cNvSpPr>
          <p:nvPr>
            <p:ph type="sldNum" idx="12"/>
          </p:nvPr>
        </p:nvSpPr>
        <p:spPr>
          <a:xfrm>
            <a:off x="3943125"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
        <p:cNvGrpSpPr/>
        <p:nvPr/>
      </p:nvGrpSpPr>
      <p:grpSpPr>
        <a:xfrm>
          <a:off x="0" y="0"/>
          <a:ext cx="0" cy="0"/>
          <a:chOff x="0" y="0"/>
          <a:chExt cx="0" cy="0"/>
        </a:xfrm>
      </p:grpSpPr>
      <p:sp>
        <p:nvSpPr>
          <p:cNvPr id="133" name="Google Shape;133;p2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4" name="Google Shape;134;p2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21"/>
          <p:cNvSpPr txBox="1">
            <a:spLocks noGrp="1"/>
          </p:cNvSpPr>
          <p:nvPr>
            <p:ph type="sldNum" idx="12"/>
          </p:nvPr>
        </p:nvSpPr>
        <p:spPr>
          <a:xfrm>
            <a:off x="3943125"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457200" y="273050"/>
            <a:ext cx="3008313" cy="1162049"/>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20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2"/>
          <p:cNvSpPr txBox="1">
            <a:spLocks noGrp="1"/>
          </p:cNvSpPr>
          <p:nvPr>
            <p:ph type="body" idx="1"/>
          </p:nvPr>
        </p:nvSpPr>
        <p:spPr>
          <a:xfrm>
            <a:off x="3575050" y="273050"/>
            <a:ext cx="5111750" cy="5853112"/>
          </a:xfrm>
          <a:prstGeom prst="rect">
            <a:avLst/>
          </a:prstGeom>
          <a:noFill/>
          <a:ln>
            <a:noFill/>
          </a:ln>
        </p:spPr>
        <p:txBody>
          <a:bodyPr spcFirstLastPara="1" wrap="square" lIns="91425" tIns="91425" rIns="91425" bIns="91425" anchor="t" anchorCtr="0"/>
          <a:lstStyle>
            <a:lvl1pPr marL="457200" lvl="0" indent="-431800" algn="l">
              <a:lnSpc>
                <a:spcPct val="100000"/>
              </a:lnSpc>
              <a:spcBef>
                <a:spcPts val="0"/>
              </a:spcBef>
              <a:spcAft>
                <a:spcPts val="0"/>
              </a:spcAft>
              <a:buSzPts val="3200"/>
              <a:buChar char="•"/>
              <a:defRPr sz="3200"/>
            </a:lvl1pPr>
            <a:lvl2pPr marL="914400" lvl="1" indent="-406400" algn="l">
              <a:lnSpc>
                <a:spcPct val="100000"/>
              </a:lnSpc>
              <a:spcBef>
                <a:spcPts val="0"/>
              </a:spcBef>
              <a:spcAft>
                <a:spcPts val="0"/>
              </a:spcAft>
              <a:buSzPts val="2800"/>
              <a:buChar char="–"/>
              <a:defRPr sz="2800"/>
            </a:lvl2pPr>
            <a:lvl3pPr marL="1371600" lvl="2" indent="-381000" algn="l">
              <a:lnSpc>
                <a:spcPct val="100000"/>
              </a:lnSpc>
              <a:spcBef>
                <a:spcPts val="0"/>
              </a:spcBef>
              <a:spcAft>
                <a:spcPts val="0"/>
              </a:spcAft>
              <a:buSzPts val="2400"/>
              <a:buChar char="•"/>
              <a:defRPr sz="24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139" name="Google Shape;139;p22"/>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lvl="0" indent="-228600" algn="l">
              <a:lnSpc>
                <a:spcPct val="100000"/>
              </a:lnSpc>
              <a:spcBef>
                <a:spcPts val="0"/>
              </a:spcBef>
              <a:spcAft>
                <a:spcPts val="0"/>
              </a:spcAft>
              <a:buSzPts val="1400"/>
              <a:buFont typeface="Calibri"/>
              <a:buNone/>
              <a:defRPr sz="1400"/>
            </a:lvl1pPr>
            <a:lvl2pPr marL="914400" lvl="1" indent="-228600" algn="l">
              <a:lnSpc>
                <a:spcPct val="100000"/>
              </a:lnSpc>
              <a:spcBef>
                <a:spcPts val="0"/>
              </a:spcBef>
              <a:spcAft>
                <a:spcPts val="0"/>
              </a:spcAft>
              <a:buSzPts val="1200"/>
              <a:buFont typeface="Calibri"/>
              <a:buNone/>
              <a:defRPr sz="1200"/>
            </a:lvl2pPr>
            <a:lvl3pPr marL="1371600" lvl="2" indent="-228600" algn="l">
              <a:lnSpc>
                <a:spcPct val="100000"/>
              </a:lnSpc>
              <a:spcBef>
                <a:spcPts val="0"/>
              </a:spcBef>
              <a:spcAft>
                <a:spcPts val="0"/>
              </a:spcAft>
              <a:buSzPts val="1000"/>
              <a:buFont typeface="Calibri"/>
              <a:buNone/>
              <a:defRPr sz="1000"/>
            </a:lvl3pPr>
            <a:lvl4pPr marL="1828800" lvl="3" indent="-228600" algn="l">
              <a:lnSpc>
                <a:spcPct val="100000"/>
              </a:lnSpc>
              <a:spcBef>
                <a:spcPts val="0"/>
              </a:spcBef>
              <a:spcAft>
                <a:spcPts val="0"/>
              </a:spcAft>
              <a:buSzPts val="900"/>
              <a:buFont typeface="Calibri"/>
              <a:buNone/>
              <a:defRPr sz="900"/>
            </a:lvl4pPr>
            <a:lvl5pPr marL="2286000" lvl="4" indent="-228600" algn="l">
              <a:lnSpc>
                <a:spcPct val="100000"/>
              </a:lnSpc>
              <a:spcBef>
                <a:spcPts val="0"/>
              </a:spcBef>
              <a:spcAft>
                <a:spcPts val="0"/>
              </a:spcAft>
              <a:buSzPts val="900"/>
              <a:buFont typeface="Calibri"/>
              <a:buNone/>
              <a:defRPr sz="900"/>
            </a:lvl5pPr>
            <a:lvl6pPr marL="2743200" lvl="5" indent="-228600" algn="l">
              <a:lnSpc>
                <a:spcPct val="100000"/>
              </a:lnSpc>
              <a:spcBef>
                <a:spcPts val="0"/>
              </a:spcBef>
              <a:spcAft>
                <a:spcPts val="0"/>
              </a:spcAft>
              <a:buSzPts val="900"/>
              <a:buFont typeface="Calibri"/>
              <a:buNone/>
              <a:defRPr sz="900"/>
            </a:lvl6pPr>
            <a:lvl7pPr marL="3200400" lvl="6" indent="-228600" algn="l">
              <a:lnSpc>
                <a:spcPct val="100000"/>
              </a:lnSpc>
              <a:spcBef>
                <a:spcPts val="0"/>
              </a:spcBef>
              <a:spcAft>
                <a:spcPts val="0"/>
              </a:spcAft>
              <a:buSzPts val="900"/>
              <a:buFont typeface="Calibri"/>
              <a:buNone/>
              <a:defRPr sz="900"/>
            </a:lvl7pPr>
            <a:lvl8pPr marL="3657600" lvl="7" indent="-228600" algn="l">
              <a:lnSpc>
                <a:spcPct val="100000"/>
              </a:lnSpc>
              <a:spcBef>
                <a:spcPts val="0"/>
              </a:spcBef>
              <a:spcAft>
                <a:spcPts val="0"/>
              </a:spcAft>
              <a:buSzPts val="900"/>
              <a:buFont typeface="Calibri"/>
              <a:buNone/>
              <a:defRPr sz="900"/>
            </a:lvl8pPr>
            <a:lvl9pPr marL="4114800" lvl="8" indent="-228600" algn="l">
              <a:lnSpc>
                <a:spcPct val="100000"/>
              </a:lnSpc>
              <a:spcBef>
                <a:spcPts val="0"/>
              </a:spcBef>
              <a:spcAft>
                <a:spcPts val="0"/>
              </a:spcAft>
              <a:buSzPts val="900"/>
              <a:buFont typeface="Calibri"/>
              <a:buNone/>
              <a:defRPr sz="900"/>
            </a:lvl9pPr>
          </a:lstStyle>
          <a:p>
            <a:endParaRPr/>
          </a:p>
        </p:txBody>
      </p:sp>
      <p:sp>
        <p:nvSpPr>
          <p:cNvPr id="140" name="Google Shape;140;p2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1" name="Google Shape;141;p2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p22"/>
          <p:cNvSpPr txBox="1">
            <a:spLocks noGrp="1"/>
          </p:cNvSpPr>
          <p:nvPr>
            <p:ph type="sldNum" idx="12"/>
          </p:nvPr>
        </p:nvSpPr>
        <p:spPr>
          <a:xfrm>
            <a:off x="3943125"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3"/>
        <p:cNvGrpSpPr/>
        <p:nvPr/>
      </p:nvGrpSpPr>
      <p:grpSpPr>
        <a:xfrm>
          <a:off x="0" y="0"/>
          <a:ext cx="0" cy="0"/>
          <a:chOff x="0" y="0"/>
          <a:chExt cx="0" cy="0"/>
        </a:xfrm>
      </p:grpSpPr>
      <p:sp>
        <p:nvSpPr>
          <p:cNvPr id="144" name="Google Shape;144;p23"/>
          <p:cNvSpPr txBox="1">
            <a:spLocks noGrp="1"/>
          </p:cNvSpPr>
          <p:nvPr>
            <p:ph type="title"/>
          </p:nvPr>
        </p:nvSpPr>
        <p:spPr>
          <a:xfrm>
            <a:off x="1792288" y="4800600"/>
            <a:ext cx="5486399" cy="566737"/>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20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3"/>
          <p:cNvSpPr>
            <a:spLocks noGrp="1"/>
          </p:cNvSpPr>
          <p:nvPr>
            <p:ph type="pic" idx="2"/>
          </p:nvPr>
        </p:nvSpPr>
        <p:spPr>
          <a:xfrm>
            <a:off x="1792288" y="612775"/>
            <a:ext cx="5486399" cy="4114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3200"/>
              <a:buFont typeface="Calibri"/>
              <a:buNone/>
              <a:defRPr sz="3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9pPr>
          </a:lstStyle>
          <a:p>
            <a:endParaRPr/>
          </a:p>
        </p:txBody>
      </p:sp>
      <p:sp>
        <p:nvSpPr>
          <p:cNvPr id="146" name="Google Shape;146;p23"/>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lstStyle>
            <a:lvl1pPr marL="457200" lvl="0" indent="-228600" algn="l">
              <a:lnSpc>
                <a:spcPct val="100000"/>
              </a:lnSpc>
              <a:spcBef>
                <a:spcPts val="0"/>
              </a:spcBef>
              <a:spcAft>
                <a:spcPts val="0"/>
              </a:spcAft>
              <a:buSzPts val="1400"/>
              <a:buFont typeface="Calibri"/>
              <a:buNone/>
              <a:defRPr sz="1400"/>
            </a:lvl1pPr>
            <a:lvl2pPr marL="914400" lvl="1" indent="-228600" algn="l">
              <a:lnSpc>
                <a:spcPct val="100000"/>
              </a:lnSpc>
              <a:spcBef>
                <a:spcPts val="0"/>
              </a:spcBef>
              <a:spcAft>
                <a:spcPts val="0"/>
              </a:spcAft>
              <a:buSzPts val="1200"/>
              <a:buFont typeface="Calibri"/>
              <a:buNone/>
              <a:defRPr sz="1200"/>
            </a:lvl2pPr>
            <a:lvl3pPr marL="1371600" lvl="2" indent="-228600" algn="l">
              <a:lnSpc>
                <a:spcPct val="100000"/>
              </a:lnSpc>
              <a:spcBef>
                <a:spcPts val="0"/>
              </a:spcBef>
              <a:spcAft>
                <a:spcPts val="0"/>
              </a:spcAft>
              <a:buSzPts val="1000"/>
              <a:buFont typeface="Calibri"/>
              <a:buNone/>
              <a:defRPr sz="1000"/>
            </a:lvl3pPr>
            <a:lvl4pPr marL="1828800" lvl="3" indent="-228600" algn="l">
              <a:lnSpc>
                <a:spcPct val="100000"/>
              </a:lnSpc>
              <a:spcBef>
                <a:spcPts val="0"/>
              </a:spcBef>
              <a:spcAft>
                <a:spcPts val="0"/>
              </a:spcAft>
              <a:buSzPts val="900"/>
              <a:buFont typeface="Calibri"/>
              <a:buNone/>
              <a:defRPr sz="900"/>
            </a:lvl4pPr>
            <a:lvl5pPr marL="2286000" lvl="4" indent="-228600" algn="l">
              <a:lnSpc>
                <a:spcPct val="100000"/>
              </a:lnSpc>
              <a:spcBef>
                <a:spcPts val="0"/>
              </a:spcBef>
              <a:spcAft>
                <a:spcPts val="0"/>
              </a:spcAft>
              <a:buSzPts val="900"/>
              <a:buFont typeface="Calibri"/>
              <a:buNone/>
              <a:defRPr sz="900"/>
            </a:lvl5pPr>
            <a:lvl6pPr marL="2743200" lvl="5" indent="-228600" algn="l">
              <a:lnSpc>
                <a:spcPct val="100000"/>
              </a:lnSpc>
              <a:spcBef>
                <a:spcPts val="0"/>
              </a:spcBef>
              <a:spcAft>
                <a:spcPts val="0"/>
              </a:spcAft>
              <a:buSzPts val="900"/>
              <a:buFont typeface="Calibri"/>
              <a:buNone/>
              <a:defRPr sz="900"/>
            </a:lvl6pPr>
            <a:lvl7pPr marL="3200400" lvl="6" indent="-228600" algn="l">
              <a:lnSpc>
                <a:spcPct val="100000"/>
              </a:lnSpc>
              <a:spcBef>
                <a:spcPts val="0"/>
              </a:spcBef>
              <a:spcAft>
                <a:spcPts val="0"/>
              </a:spcAft>
              <a:buSzPts val="900"/>
              <a:buFont typeface="Calibri"/>
              <a:buNone/>
              <a:defRPr sz="900"/>
            </a:lvl7pPr>
            <a:lvl8pPr marL="3657600" lvl="7" indent="-228600" algn="l">
              <a:lnSpc>
                <a:spcPct val="100000"/>
              </a:lnSpc>
              <a:spcBef>
                <a:spcPts val="0"/>
              </a:spcBef>
              <a:spcAft>
                <a:spcPts val="0"/>
              </a:spcAft>
              <a:buSzPts val="900"/>
              <a:buFont typeface="Calibri"/>
              <a:buNone/>
              <a:defRPr sz="900"/>
            </a:lvl8pPr>
            <a:lvl9pPr marL="4114800" lvl="8" indent="-228600" algn="l">
              <a:lnSpc>
                <a:spcPct val="100000"/>
              </a:lnSpc>
              <a:spcBef>
                <a:spcPts val="0"/>
              </a:spcBef>
              <a:spcAft>
                <a:spcPts val="0"/>
              </a:spcAft>
              <a:buSzPts val="900"/>
              <a:buFont typeface="Calibri"/>
              <a:buNone/>
              <a:defRPr sz="900"/>
            </a:lvl9pPr>
          </a:lstStyle>
          <a:p>
            <a:endParaRPr/>
          </a:p>
        </p:txBody>
      </p:sp>
      <p:sp>
        <p:nvSpPr>
          <p:cNvPr id="147" name="Google Shape;147;p2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8" name="Google Shape;148;p2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9" name="Google Shape;149;p23"/>
          <p:cNvSpPr txBox="1">
            <a:spLocks noGrp="1"/>
          </p:cNvSpPr>
          <p:nvPr>
            <p:ph type="sldNum" idx="12"/>
          </p:nvPr>
        </p:nvSpPr>
        <p:spPr>
          <a:xfrm>
            <a:off x="3943125"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4"/>
          <p:cNvSpPr txBox="1">
            <a:spLocks noGrp="1"/>
          </p:cNvSpPr>
          <p:nvPr>
            <p:ph type="body" idx="1"/>
          </p:nvPr>
        </p:nvSpPr>
        <p:spPr>
          <a:xfrm rot="5400000">
            <a:off x="2309018" y="-251618"/>
            <a:ext cx="4525963" cy="8229600"/>
          </a:xfrm>
          <a:prstGeom prst="rect">
            <a:avLst/>
          </a:prstGeom>
          <a:noFill/>
          <a:ln>
            <a:noFill/>
          </a:ln>
        </p:spPr>
        <p:txBody>
          <a:bodyPr spcFirstLastPara="1" wrap="square" lIns="91425" tIns="91425" rIns="91425" bIns="91425" anchor="t" anchorCtr="0"/>
          <a:lstStyle>
            <a:lvl1pPr marL="457200" lvl="0" indent="-431800" algn="l">
              <a:lnSpc>
                <a:spcPct val="100000"/>
              </a:lnSpc>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lvl="1" indent="-406400" algn="l">
              <a:lnSpc>
                <a:spcPct val="100000"/>
              </a:lnSpc>
              <a:spcBef>
                <a:spcPts val="560"/>
              </a:spcBef>
              <a:spcAft>
                <a:spcPts val="0"/>
              </a:spcAft>
              <a:buClr>
                <a:schemeClr val="dk1"/>
              </a:buClr>
              <a:buSzPts val="2800"/>
              <a:buFont typeface="Arial"/>
              <a:buChar char="–"/>
              <a:defRPr sz="2800">
                <a:solidFill>
                  <a:schemeClr val="dk1"/>
                </a:solidFill>
                <a:latin typeface="Calibri"/>
                <a:ea typeface="Calibri"/>
                <a:cs typeface="Calibri"/>
                <a:sym typeface="Calibri"/>
              </a:defRPr>
            </a:lvl2pPr>
            <a:lvl3pPr marL="1371600" lvl="2" indent="-381000" algn="l">
              <a:lnSpc>
                <a:spcPct val="100000"/>
              </a:lnSpc>
              <a:spcBef>
                <a:spcPts val="480"/>
              </a:spcBef>
              <a:spcAft>
                <a:spcPts val="0"/>
              </a:spcAft>
              <a:buClr>
                <a:schemeClr val="dk1"/>
              </a:buClr>
              <a:buSzPts val="2400"/>
              <a:buFont typeface="Arial"/>
              <a:buChar char="•"/>
              <a:defRPr sz="2400">
                <a:solidFill>
                  <a:schemeClr val="dk1"/>
                </a:solidFill>
                <a:latin typeface="Calibri"/>
                <a:ea typeface="Calibri"/>
                <a:cs typeface="Calibri"/>
                <a:sym typeface="Calibri"/>
              </a:defRPr>
            </a:lvl3pPr>
            <a:lvl4pPr marL="1828800" lvl="3"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4pPr>
            <a:lvl5pPr marL="2286000" lvl="4"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5pPr>
            <a:lvl6pPr marL="2743200" lvl="5"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6pPr>
            <a:lvl7pPr marL="3200400" lvl="6"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7pPr>
            <a:lvl8pPr marL="3657600" lvl="7"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8pPr>
            <a:lvl9pPr marL="4114800" lvl="8"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9pPr>
          </a:lstStyle>
          <a:p>
            <a:endParaRPr/>
          </a:p>
        </p:txBody>
      </p:sp>
      <p:sp>
        <p:nvSpPr>
          <p:cNvPr id="153" name="Google Shape;153;p24"/>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4" name="Google Shape;154;p2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5" name="Google Shape;155;p24"/>
          <p:cNvSpPr txBox="1">
            <a:spLocks noGrp="1"/>
          </p:cNvSpPr>
          <p:nvPr>
            <p:ph type="sldNum" idx="12"/>
          </p:nvPr>
        </p:nvSpPr>
        <p:spPr>
          <a:xfrm>
            <a:off x="3943125"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6"/>
        <p:cNvGrpSpPr/>
        <p:nvPr/>
      </p:nvGrpSpPr>
      <p:grpSpPr>
        <a:xfrm>
          <a:off x="0" y="0"/>
          <a:ext cx="0" cy="0"/>
          <a:chOff x="0" y="0"/>
          <a:chExt cx="0" cy="0"/>
        </a:xfrm>
      </p:grpSpPr>
      <p:sp>
        <p:nvSpPr>
          <p:cNvPr id="157" name="Google Shape;157;p25"/>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5"/>
          <p:cNvSpPr txBox="1">
            <a:spLocks noGrp="1"/>
          </p:cNvSpPr>
          <p:nvPr>
            <p:ph type="body" idx="1"/>
          </p:nvPr>
        </p:nvSpPr>
        <p:spPr>
          <a:xfrm rot="5400000">
            <a:off x="541337" y="190500"/>
            <a:ext cx="5851525" cy="6019799"/>
          </a:xfrm>
          <a:prstGeom prst="rect">
            <a:avLst/>
          </a:prstGeom>
          <a:noFill/>
          <a:ln>
            <a:noFill/>
          </a:ln>
        </p:spPr>
        <p:txBody>
          <a:bodyPr spcFirstLastPara="1" wrap="square" lIns="91425" tIns="91425" rIns="91425" bIns="91425" anchor="t" anchorCtr="0"/>
          <a:lstStyle>
            <a:lvl1pPr marL="457200" lvl="0" indent="-431800" algn="l">
              <a:lnSpc>
                <a:spcPct val="100000"/>
              </a:lnSpc>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lvl="1" indent="-406400" algn="l">
              <a:lnSpc>
                <a:spcPct val="100000"/>
              </a:lnSpc>
              <a:spcBef>
                <a:spcPts val="560"/>
              </a:spcBef>
              <a:spcAft>
                <a:spcPts val="0"/>
              </a:spcAft>
              <a:buClr>
                <a:schemeClr val="dk1"/>
              </a:buClr>
              <a:buSzPts val="2800"/>
              <a:buFont typeface="Arial"/>
              <a:buChar char="–"/>
              <a:defRPr sz="2800">
                <a:solidFill>
                  <a:schemeClr val="dk1"/>
                </a:solidFill>
                <a:latin typeface="Calibri"/>
                <a:ea typeface="Calibri"/>
                <a:cs typeface="Calibri"/>
                <a:sym typeface="Calibri"/>
              </a:defRPr>
            </a:lvl2pPr>
            <a:lvl3pPr marL="1371600" lvl="2" indent="-381000" algn="l">
              <a:lnSpc>
                <a:spcPct val="100000"/>
              </a:lnSpc>
              <a:spcBef>
                <a:spcPts val="480"/>
              </a:spcBef>
              <a:spcAft>
                <a:spcPts val="0"/>
              </a:spcAft>
              <a:buClr>
                <a:schemeClr val="dk1"/>
              </a:buClr>
              <a:buSzPts val="2400"/>
              <a:buFont typeface="Arial"/>
              <a:buChar char="•"/>
              <a:defRPr sz="2400">
                <a:solidFill>
                  <a:schemeClr val="dk1"/>
                </a:solidFill>
                <a:latin typeface="Calibri"/>
                <a:ea typeface="Calibri"/>
                <a:cs typeface="Calibri"/>
                <a:sym typeface="Calibri"/>
              </a:defRPr>
            </a:lvl3pPr>
            <a:lvl4pPr marL="1828800" lvl="3"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4pPr>
            <a:lvl5pPr marL="2286000" lvl="4"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5pPr>
            <a:lvl6pPr marL="2743200" lvl="5"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6pPr>
            <a:lvl7pPr marL="3200400" lvl="6"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7pPr>
            <a:lvl8pPr marL="3657600" lvl="7"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8pPr>
            <a:lvl9pPr marL="4114800" lvl="8" indent="-355600" algn="l">
              <a:lnSpc>
                <a:spcPct val="100000"/>
              </a:lnSpc>
              <a:spcBef>
                <a:spcPts val="400"/>
              </a:spcBef>
              <a:spcAft>
                <a:spcPts val="0"/>
              </a:spcAft>
              <a:buClr>
                <a:schemeClr val="dk1"/>
              </a:buClr>
              <a:buSzPts val="2000"/>
              <a:buFont typeface="Arial"/>
              <a:buChar char="•"/>
              <a:defRPr sz="2000">
                <a:solidFill>
                  <a:schemeClr val="dk1"/>
                </a:solidFill>
                <a:latin typeface="Calibri"/>
                <a:ea typeface="Calibri"/>
                <a:cs typeface="Calibri"/>
                <a:sym typeface="Calibri"/>
              </a:defRPr>
            </a:lvl9pPr>
          </a:lstStyle>
          <a:p>
            <a:endParaRPr/>
          </a:p>
        </p:txBody>
      </p:sp>
      <p:sp>
        <p:nvSpPr>
          <p:cNvPr id="159" name="Google Shape;159;p25"/>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0" name="Google Shape;160;p2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1" name="Google Shape;161;p25"/>
          <p:cNvSpPr txBox="1">
            <a:spLocks noGrp="1"/>
          </p:cNvSpPr>
          <p:nvPr>
            <p:ph type="sldNum" idx="12"/>
          </p:nvPr>
        </p:nvSpPr>
        <p:spPr>
          <a:xfrm>
            <a:off x="3943125"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8"/>
        <p:cNvGrpSpPr/>
        <p:nvPr/>
      </p:nvGrpSpPr>
      <p:grpSpPr>
        <a:xfrm>
          <a:off x="0" y="0"/>
          <a:ext cx="0" cy="0"/>
          <a:chOff x="0" y="0"/>
          <a:chExt cx="0" cy="0"/>
        </a:xfrm>
      </p:grpSpPr>
      <p:sp>
        <p:nvSpPr>
          <p:cNvPr id="169" name="Google Shape;169;p27"/>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170" name="Google Shape;170;p27"/>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71" name="Google Shape;171;p2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2" name="Google Shape;172;p2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3" name="Google Shape;173;p2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4"/>
        <p:cNvGrpSpPr/>
        <p:nvPr/>
      </p:nvGrpSpPr>
      <p:grpSpPr>
        <a:xfrm>
          <a:off x="0" y="0"/>
          <a:ext cx="0" cy="0"/>
          <a:chOff x="0" y="0"/>
          <a:chExt cx="0" cy="0"/>
        </a:xfrm>
      </p:grpSpPr>
      <p:sp>
        <p:nvSpPr>
          <p:cNvPr id="175" name="Google Shape;175;p2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6" name="Google Shape;176;p2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7" name="Google Shape;177;p2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8"/>
        <p:cNvGrpSpPr/>
        <p:nvPr/>
      </p:nvGrpSpPr>
      <p:grpSpPr>
        <a:xfrm>
          <a:off x="0" y="0"/>
          <a:ext cx="0" cy="0"/>
          <a:chOff x="0" y="0"/>
          <a:chExt cx="0" cy="0"/>
        </a:xfrm>
      </p:grpSpPr>
      <p:sp>
        <p:nvSpPr>
          <p:cNvPr id="179" name="Google Shape;179;p29"/>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180" name="Google Shape;180;p29"/>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1" name="Google Shape;181;p2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2" name="Google Shape;182;p2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3" name="Google Shape;183;p2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184"/>
        <p:cNvGrpSpPr/>
        <p:nvPr/>
      </p:nvGrpSpPr>
      <p:grpSpPr>
        <a:xfrm>
          <a:off x="0" y="0"/>
          <a:ext cx="0" cy="0"/>
          <a:chOff x="0" y="0"/>
          <a:chExt cx="0" cy="0"/>
        </a:xfrm>
      </p:grpSpPr>
      <p:sp>
        <p:nvSpPr>
          <p:cNvPr id="185" name="Google Shape;185;p30"/>
          <p:cNvSpPr txBox="1">
            <a:spLocks noGrp="1"/>
          </p:cNvSpPr>
          <p:nvPr>
            <p:ph type="body" idx="1"/>
          </p:nvPr>
        </p:nvSpPr>
        <p:spPr>
          <a:xfrm>
            <a:off x="1176337" y="333375"/>
            <a:ext cx="7788300" cy="59769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188" name="Google Shape;188;p31"/>
          <p:cNvSpPr txBox="1">
            <a:spLocks noGrp="1"/>
          </p:cNvSpPr>
          <p:nvPr>
            <p:ph type="body" idx="1"/>
          </p:nvPr>
        </p:nvSpPr>
        <p:spPr>
          <a:xfrm>
            <a:off x="722312" y="2906713"/>
            <a:ext cx="7772400" cy="15003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89" name="Google Shape;189;p3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0" name="Google Shape;190;p3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1" name="Google Shape;191;p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2"/>
        <p:cNvGrpSpPr/>
        <p:nvPr/>
      </p:nvGrpSpPr>
      <p:grpSpPr>
        <a:xfrm>
          <a:off x="0" y="0"/>
          <a:ext cx="0" cy="0"/>
          <a:chOff x="0" y="0"/>
          <a:chExt cx="0" cy="0"/>
        </a:xfrm>
      </p:grpSpPr>
      <p:sp>
        <p:nvSpPr>
          <p:cNvPr id="193" name="Google Shape;193;p32"/>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194" name="Google Shape;194;p32"/>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5" name="Google Shape;195;p32"/>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Google Shape;196;p3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7" name="Google Shape;197;p3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8" name="Google Shape;198;p3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7" name="Google Shape;27;p4"/>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9"/>
        <p:cNvGrpSpPr/>
        <p:nvPr/>
      </p:nvGrpSpPr>
      <p:grpSpPr>
        <a:xfrm>
          <a:off x="0" y="0"/>
          <a:ext cx="0" cy="0"/>
          <a:chOff x="0" y="0"/>
          <a:chExt cx="0" cy="0"/>
        </a:xfrm>
      </p:grpSpPr>
      <p:sp>
        <p:nvSpPr>
          <p:cNvPr id="200" name="Google Shape;200;p33"/>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01" name="Google Shape;201;p33"/>
          <p:cNvSpPr txBox="1">
            <a:spLocks noGrp="1"/>
          </p:cNvSpPr>
          <p:nvPr>
            <p:ph type="body" idx="1"/>
          </p:nvPr>
        </p:nvSpPr>
        <p:spPr>
          <a:xfrm>
            <a:off x="457200" y="1535112"/>
            <a:ext cx="40401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02" name="Google Shape;202;p33"/>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03" name="Google Shape;203;p33"/>
          <p:cNvSpPr txBox="1">
            <a:spLocks noGrp="1"/>
          </p:cNvSpPr>
          <p:nvPr>
            <p:ph type="body" idx="3"/>
          </p:nvPr>
        </p:nvSpPr>
        <p:spPr>
          <a:xfrm>
            <a:off x="4645025" y="1535112"/>
            <a:ext cx="40419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04" name="Google Shape;204;p33"/>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05" name="Google Shape;205;p3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6" name="Google Shape;206;p3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7" name="Google Shape;207;p3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8"/>
        <p:cNvGrpSpPr/>
        <p:nvPr/>
      </p:nvGrpSpPr>
      <p:grpSpPr>
        <a:xfrm>
          <a:off x="0" y="0"/>
          <a:ext cx="0" cy="0"/>
          <a:chOff x="0" y="0"/>
          <a:chExt cx="0" cy="0"/>
        </a:xfrm>
      </p:grpSpPr>
      <p:sp>
        <p:nvSpPr>
          <p:cNvPr id="209" name="Google Shape;209;p34"/>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10" name="Google Shape;210;p3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1" name="Google Shape;211;p3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2" name="Google Shape;212;p3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3"/>
        <p:cNvGrpSpPr/>
        <p:nvPr/>
      </p:nvGrpSpPr>
      <p:grpSpPr>
        <a:xfrm>
          <a:off x="0" y="0"/>
          <a:ext cx="0" cy="0"/>
          <a:chOff x="0" y="0"/>
          <a:chExt cx="0" cy="0"/>
        </a:xfrm>
      </p:grpSpPr>
      <p:sp>
        <p:nvSpPr>
          <p:cNvPr id="214" name="Google Shape;214;p35"/>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15" name="Google Shape;215;p35"/>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6" name="Google Shape;216;p35"/>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17" name="Google Shape;217;p3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8" name="Google Shape;218;p3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9" name="Google Shape;219;p3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0"/>
        <p:cNvGrpSpPr/>
        <p:nvPr/>
      </p:nvGrpSpPr>
      <p:grpSpPr>
        <a:xfrm>
          <a:off x="0" y="0"/>
          <a:ext cx="0" cy="0"/>
          <a:chOff x="0" y="0"/>
          <a:chExt cx="0" cy="0"/>
        </a:xfrm>
      </p:grpSpPr>
      <p:sp>
        <p:nvSpPr>
          <p:cNvPr id="221" name="Google Shape;221;p36"/>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22" name="Google Shape;222;p36"/>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3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9pPr>
          </a:lstStyle>
          <a:p>
            <a:endParaRPr/>
          </a:p>
        </p:txBody>
      </p:sp>
      <p:sp>
        <p:nvSpPr>
          <p:cNvPr id="223" name="Google Shape;223;p36"/>
          <p:cNvSpPr txBox="1">
            <a:spLocks noGrp="1"/>
          </p:cNvSpPr>
          <p:nvPr>
            <p:ph type="body" idx="1"/>
          </p:nvPr>
        </p:nvSpPr>
        <p:spPr>
          <a:xfrm>
            <a:off x="1792288" y="5367337"/>
            <a:ext cx="5486400" cy="80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24" name="Google Shape;224;p3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5" name="Google Shape;225;p3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6" name="Google Shape;226;p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7"/>
        <p:cNvGrpSpPr/>
        <p:nvPr/>
      </p:nvGrpSpPr>
      <p:grpSpPr>
        <a:xfrm>
          <a:off x="0" y="0"/>
          <a:ext cx="0" cy="0"/>
          <a:chOff x="0" y="0"/>
          <a:chExt cx="0" cy="0"/>
        </a:xfrm>
      </p:grpSpPr>
      <p:sp>
        <p:nvSpPr>
          <p:cNvPr id="228" name="Google Shape;228;p37"/>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29" name="Google Shape;229;p37"/>
          <p:cNvSpPr txBox="1">
            <a:spLocks noGrp="1"/>
          </p:cNvSpPr>
          <p:nvPr>
            <p:ph type="body" idx="1"/>
          </p:nvPr>
        </p:nvSpPr>
        <p:spPr>
          <a:xfrm rot="5400000">
            <a:off x="2308949" y="-251550"/>
            <a:ext cx="4526100"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0" name="Google Shape;230;p3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1" name="Google Shape;231;p3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2" name="Google Shape;232;p3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3"/>
        <p:cNvGrpSpPr/>
        <p:nvPr/>
      </p:nvGrpSpPr>
      <p:grpSpPr>
        <a:xfrm>
          <a:off x="0" y="0"/>
          <a:ext cx="0" cy="0"/>
          <a:chOff x="0" y="0"/>
          <a:chExt cx="0" cy="0"/>
        </a:xfrm>
      </p:grpSpPr>
      <p:sp>
        <p:nvSpPr>
          <p:cNvPr id="234" name="Google Shape;234;p38"/>
          <p:cNvSpPr txBox="1">
            <a:spLocks noGrp="1"/>
          </p:cNvSpPr>
          <p:nvPr>
            <p:ph type="title"/>
          </p:nvPr>
        </p:nvSpPr>
        <p:spPr>
          <a:xfrm rot="5400000">
            <a:off x="4732349" y="2171688"/>
            <a:ext cx="5851500" cy="20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35" name="Google Shape;235;p38"/>
          <p:cNvSpPr txBox="1">
            <a:spLocks noGrp="1"/>
          </p:cNvSpPr>
          <p:nvPr>
            <p:ph type="body" idx="1"/>
          </p:nvPr>
        </p:nvSpPr>
        <p:spPr>
          <a:xfrm rot="5400000">
            <a:off x="541349" y="190487"/>
            <a:ext cx="5851500"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3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7" name="Google Shape;237;p3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8" name="Google Shape;238;p3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1176337" y="333375"/>
            <a:ext cx="7788300" cy="59769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35" name="Google Shape;35;p6"/>
          <p:cNvSpPr txBox="1">
            <a:spLocks noGrp="1"/>
          </p:cNvSpPr>
          <p:nvPr>
            <p:ph type="body" idx="1"/>
          </p:nvPr>
        </p:nvSpPr>
        <p:spPr>
          <a:xfrm>
            <a:off x="722312" y="2906713"/>
            <a:ext cx="7772400" cy="15003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6" name="Google Shape;36;p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1" name="Google Shape;41;p7"/>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7"/>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8" name="Google Shape;48;p8"/>
          <p:cNvSpPr txBox="1">
            <a:spLocks noGrp="1"/>
          </p:cNvSpPr>
          <p:nvPr>
            <p:ph type="body" idx="1"/>
          </p:nvPr>
        </p:nvSpPr>
        <p:spPr>
          <a:xfrm>
            <a:off x="457200" y="1535112"/>
            <a:ext cx="40401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Google Shape;49;p8"/>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Google Shape;50;p8"/>
          <p:cNvSpPr txBox="1">
            <a:spLocks noGrp="1"/>
          </p:cNvSpPr>
          <p:nvPr>
            <p:ph type="body" idx="3"/>
          </p:nvPr>
        </p:nvSpPr>
        <p:spPr>
          <a:xfrm>
            <a:off x="4645025" y="1535112"/>
            <a:ext cx="40419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 name="Google Shape;51;p8"/>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57" name="Google Shape;57;p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62" name="Google Shape;62;p10"/>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Google Shape;63;p10"/>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pic>
        <p:nvPicPr>
          <p:cNvPr id="87" name="Google Shape;87;p14"/>
          <p:cNvPicPr preferRelativeResize="0"/>
          <p:nvPr/>
        </p:nvPicPr>
        <p:blipFill rotWithShape="1">
          <a:blip r:embed="rId13">
            <a:alphaModFix/>
          </a:blip>
          <a:srcRect/>
          <a:stretch/>
        </p:blipFill>
        <p:spPr>
          <a:xfrm>
            <a:off x="7056384" y="6074528"/>
            <a:ext cx="1993199" cy="692695"/>
          </a:xfrm>
          <a:prstGeom prst="rect">
            <a:avLst/>
          </a:prstGeom>
          <a:noFill/>
          <a:ln>
            <a:noFill/>
          </a:ln>
        </p:spPr>
      </p:pic>
      <p:sp>
        <p:nvSpPr>
          <p:cNvPr id="88" name="Google Shape;88;p14"/>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a:lvl2pPr>
            <a:lvl3pPr marR="0" lvl="2" algn="l" rtl="0">
              <a:spcBef>
                <a:spcPts val="0"/>
              </a:spcBef>
              <a:spcAft>
                <a:spcPts val="0"/>
              </a:spcAft>
              <a:buSzPts val="1400"/>
              <a:buNone/>
              <a:defRPr sz="1800"/>
            </a:lvl3pPr>
            <a:lvl4pPr marR="0" lvl="3" algn="l" rtl="0">
              <a:spcBef>
                <a:spcPts val="0"/>
              </a:spcBef>
              <a:spcAft>
                <a:spcPts val="0"/>
              </a:spcAft>
              <a:buSzPts val="1400"/>
              <a:buNone/>
              <a:defRPr sz="1800"/>
            </a:lvl4pPr>
            <a:lvl5pPr marR="0" lvl="4" algn="l" rtl="0">
              <a:spcBef>
                <a:spcPts val="0"/>
              </a:spcBef>
              <a:spcAft>
                <a:spcPts val="0"/>
              </a:spcAft>
              <a:buSzPts val="1400"/>
              <a:buNone/>
              <a:defRPr sz="1800"/>
            </a:lvl5pPr>
            <a:lvl6pPr marR="0" lvl="5" algn="l" rtl="0">
              <a:spcBef>
                <a:spcPts val="0"/>
              </a:spcBef>
              <a:spcAft>
                <a:spcPts val="0"/>
              </a:spcAft>
              <a:buSzPts val="1400"/>
              <a:buNone/>
              <a:defRPr sz="1800"/>
            </a:lvl6pPr>
            <a:lvl7pPr marR="0" lvl="6" algn="l" rtl="0">
              <a:spcBef>
                <a:spcPts val="0"/>
              </a:spcBef>
              <a:spcAft>
                <a:spcPts val="0"/>
              </a:spcAft>
              <a:buSzPts val="1400"/>
              <a:buNone/>
              <a:defRPr sz="1800"/>
            </a:lvl7pPr>
            <a:lvl8pPr marR="0" lvl="7" algn="l" rtl="0">
              <a:spcBef>
                <a:spcPts val="0"/>
              </a:spcBef>
              <a:spcAft>
                <a:spcPts val="0"/>
              </a:spcAft>
              <a:buSzPts val="1400"/>
              <a:buNone/>
              <a:defRPr sz="1800"/>
            </a:lvl8pPr>
            <a:lvl9pPr marR="0" lvl="8" algn="l" rtl="0">
              <a:spcBef>
                <a:spcPts val="0"/>
              </a:spcBef>
              <a:spcAft>
                <a:spcPts val="0"/>
              </a:spcAft>
              <a:buSzPts val="1400"/>
              <a:buNone/>
              <a:defRPr sz="1800"/>
            </a:lvl9pPr>
          </a:lstStyle>
          <a:p>
            <a:endParaRPr/>
          </a:p>
        </p:txBody>
      </p:sp>
      <p:sp>
        <p:nvSpPr>
          <p:cNvPr id="89" name="Google Shape;89;p14"/>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 name="Google Shape;90;p14"/>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4"/>
          <p:cNvSpPr txBox="1">
            <a:spLocks noGrp="1"/>
          </p:cNvSpPr>
          <p:nvPr>
            <p:ph type="sldNum" idx="12"/>
          </p:nvPr>
        </p:nvSpPr>
        <p:spPr>
          <a:xfrm>
            <a:off x="3943125"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2" name="Google Shape;92;p14"/>
          <p:cNvPicPr preferRelativeResize="0"/>
          <p:nvPr/>
        </p:nvPicPr>
        <p:blipFill rotWithShape="1">
          <a:blip r:embed="rId14">
            <a:alphaModFix/>
          </a:blip>
          <a:srcRect/>
          <a:stretch/>
        </p:blipFill>
        <p:spPr>
          <a:xfrm>
            <a:off x="0" y="-23724"/>
            <a:ext cx="889120" cy="689442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
        <p:cNvGrpSpPr/>
        <p:nvPr/>
      </p:nvGrpSpPr>
      <p:grpSpPr>
        <a:xfrm>
          <a:off x="0" y="0"/>
          <a:ext cx="0" cy="0"/>
          <a:chOff x="0" y="0"/>
          <a:chExt cx="0" cy="0"/>
        </a:xfrm>
      </p:grpSpPr>
      <p:sp>
        <p:nvSpPr>
          <p:cNvPr id="163" name="Google Shape;163;p26"/>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164" name="Google Shape;164;p26"/>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Google Shape;165;p2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6" name="Google Shape;166;p2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7" name="Google Shape;167;p2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9"/>
          <p:cNvSpPr/>
          <p:nvPr/>
        </p:nvSpPr>
        <p:spPr>
          <a:xfrm>
            <a:off x="0" y="5100830"/>
            <a:ext cx="9144000" cy="1741500"/>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44" name="Google Shape;244;p39"/>
          <p:cNvSpPr txBox="1">
            <a:spLocks noGrp="1"/>
          </p:cNvSpPr>
          <p:nvPr>
            <p:ph type="subTitle" idx="1"/>
          </p:nvPr>
        </p:nvSpPr>
        <p:spPr>
          <a:xfrm>
            <a:off x="2925850" y="5366625"/>
            <a:ext cx="5948400" cy="120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US" sz="3200" b="1" i="0" u="none" strike="noStrike" cap="none">
                <a:solidFill>
                  <a:schemeClr val="dk1"/>
                </a:solidFill>
                <a:latin typeface="Calibri"/>
                <a:ea typeface="Calibri"/>
                <a:cs typeface="Calibri"/>
                <a:sym typeface="Calibri"/>
              </a:rPr>
              <a:t>Building a Strong Foundation for High School and Beyond</a:t>
            </a:r>
            <a:endParaRPr/>
          </a:p>
        </p:txBody>
      </p:sp>
      <p:pic>
        <p:nvPicPr>
          <p:cNvPr id="245" name="Google Shape;245;p39"/>
          <p:cNvPicPr preferRelativeResize="0"/>
          <p:nvPr/>
        </p:nvPicPr>
        <p:blipFill rotWithShape="1">
          <a:blip r:embed="rId3">
            <a:alphaModFix/>
          </a:blip>
          <a:srcRect/>
          <a:stretch/>
        </p:blipFill>
        <p:spPr>
          <a:xfrm>
            <a:off x="169332" y="5508242"/>
            <a:ext cx="2675400" cy="926700"/>
          </a:xfrm>
          <a:prstGeom prst="rect">
            <a:avLst/>
          </a:prstGeom>
          <a:noFill/>
          <a:ln>
            <a:noFill/>
          </a:ln>
        </p:spPr>
      </p:pic>
      <p:sp>
        <p:nvSpPr>
          <p:cNvPr id="246" name="Google Shape;246;p39"/>
          <p:cNvSpPr txBox="1">
            <a:spLocks noGrp="1"/>
          </p:cNvSpPr>
          <p:nvPr>
            <p:ph type="ctrTitle"/>
          </p:nvPr>
        </p:nvSpPr>
        <p:spPr>
          <a:xfrm>
            <a:off x="0" y="244375"/>
            <a:ext cx="9144000" cy="102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50"/>
              </a:spcBef>
              <a:spcAft>
                <a:spcPts val="50"/>
              </a:spcAft>
              <a:buClr>
                <a:srgbClr val="538CD5"/>
              </a:buClr>
              <a:buFont typeface="Calibri"/>
              <a:buNone/>
            </a:pPr>
            <a:r>
              <a:rPr lang="en-US" sz="5400" b="1">
                <a:solidFill>
                  <a:srgbClr val="0000FF"/>
                </a:solidFill>
              </a:rPr>
              <a:t>Welcome to Patapsco!</a:t>
            </a:r>
            <a:endParaRPr b="1">
              <a:solidFill>
                <a:srgbClr val="0000FF"/>
              </a:solidFill>
            </a:endParaRPr>
          </a:p>
        </p:txBody>
      </p:sp>
      <p:pic>
        <p:nvPicPr>
          <p:cNvPr id="247" name="Google Shape;247;p39"/>
          <p:cNvPicPr preferRelativeResize="0"/>
          <p:nvPr/>
        </p:nvPicPr>
        <p:blipFill rotWithShape="1">
          <a:blip r:embed="rId4">
            <a:alphaModFix/>
          </a:blip>
          <a:srcRect t="25499" b="11847"/>
          <a:stretch/>
        </p:blipFill>
        <p:spPr>
          <a:xfrm>
            <a:off x="-16621" y="1267675"/>
            <a:ext cx="9177245" cy="3833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8"/>
          <p:cNvSpPr txBox="1">
            <a:spLocks noGrp="1"/>
          </p:cNvSpPr>
          <p:nvPr>
            <p:ph type="title"/>
          </p:nvPr>
        </p:nvSpPr>
        <p:spPr>
          <a:xfrm>
            <a:off x="269475" y="387875"/>
            <a:ext cx="5672100" cy="145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Calibri"/>
              <a:buNone/>
            </a:pPr>
            <a:r>
              <a:rPr lang="en-US" sz="4800" b="1" u="sng"/>
              <a:t>OPTIONS</a:t>
            </a:r>
            <a:r>
              <a:rPr lang="en-US" sz="4000" b="1"/>
              <a:t>: </a:t>
            </a:r>
            <a:endParaRPr sz="4000" b="1"/>
          </a:p>
          <a:p>
            <a:pPr marL="0" marR="0" lvl="0" indent="0" algn="l" rtl="0">
              <a:lnSpc>
                <a:spcPct val="100000"/>
              </a:lnSpc>
              <a:spcBef>
                <a:spcPts val="0"/>
              </a:spcBef>
              <a:spcAft>
                <a:spcPts val="0"/>
              </a:spcAft>
              <a:buClr>
                <a:schemeClr val="dk1"/>
              </a:buClr>
              <a:buFont typeface="Calibri"/>
              <a:buNone/>
            </a:pPr>
            <a:r>
              <a:rPr lang="en-US" sz="3600" i="0" u="none" strike="noStrike" cap="none">
                <a:solidFill>
                  <a:schemeClr val="dk1"/>
                </a:solidFill>
              </a:rPr>
              <a:t>Performance Ensembles </a:t>
            </a:r>
            <a:endParaRPr sz="3600"/>
          </a:p>
        </p:txBody>
      </p:sp>
      <p:sp>
        <p:nvSpPr>
          <p:cNvPr id="318" name="Google Shape;318;p48"/>
          <p:cNvSpPr txBox="1">
            <a:spLocks noGrp="1"/>
          </p:cNvSpPr>
          <p:nvPr>
            <p:ph type="body" idx="1"/>
          </p:nvPr>
        </p:nvSpPr>
        <p:spPr>
          <a:xfrm>
            <a:off x="161850" y="2018450"/>
            <a:ext cx="8880900" cy="4489200"/>
          </a:xfrm>
          <a:prstGeom prst="rect">
            <a:avLst/>
          </a:prstGeom>
          <a:noFill/>
          <a:ln>
            <a:noFill/>
          </a:ln>
        </p:spPr>
        <p:txBody>
          <a:bodyPr spcFirstLastPara="1" wrap="square" lIns="91425" tIns="91425" rIns="91425" bIns="91425" anchor="t" anchorCtr="0">
            <a:noAutofit/>
          </a:bodyPr>
          <a:lstStyle/>
          <a:p>
            <a:pPr marL="203200" marR="0" lvl="0" indent="0" algn="l" rtl="0">
              <a:lnSpc>
                <a:spcPct val="100000"/>
              </a:lnSpc>
              <a:spcBef>
                <a:spcPts val="0"/>
              </a:spcBef>
              <a:spcAft>
                <a:spcPts val="0"/>
              </a:spcAft>
              <a:buClr>
                <a:schemeClr val="dk1"/>
              </a:buClr>
              <a:buFont typeface="Arial"/>
              <a:buNone/>
            </a:pPr>
            <a:r>
              <a:rPr lang="en-US" b="1" i="0" u="none" strike="noStrike" cap="none">
                <a:solidFill>
                  <a:schemeClr val="dk1"/>
                </a:solidFill>
              </a:rPr>
              <a:t>Band – Chorus – Orchestra</a:t>
            </a:r>
            <a:endParaRPr b="1"/>
          </a:p>
          <a:p>
            <a:pPr marL="0" marR="0" lvl="0" indent="0" algn="l" rtl="0">
              <a:lnSpc>
                <a:spcPct val="100000"/>
              </a:lnSpc>
              <a:spcBef>
                <a:spcPts val="640"/>
              </a:spcBef>
              <a:spcAft>
                <a:spcPts val="0"/>
              </a:spcAft>
              <a:buNone/>
            </a:pPr>
            <a:endParaRPr sz="600"/>
          </a:p>
          <a:p>
            <a:pPr marL="342900" marR="0" lvl="0" indent="-152400" algn="l" rtl="0">
              <a:lnSpc>
                <a:spcPct val="100000"/>
              </a:lnSpc>
              <a:spcBef>
                <a:spcPts val="640"/>
              </a:spcBef>
              <a:spcAft>
                <a:spcPts val="0"/>
              </a:spcAft>
              <a:buClr>
                <a:srgbClr val="1155CC"/>
              </a:buClr>
              <a:buSzPts val="3000"/>
              <a:buFont typeface="Arial"/>
              <a:buChar char="•"/>
            </a:pPr>
            <a:r>
              <a:rPr lang="en-US" sz="3000" b="0" i="0" u="none" strike="noStrike" cap="none">
                <a:solidFill>
                  <a:srgbClr val="1155CC"/>
                </a:solidFill>
                <a:latin typeface="Calibri"/>
                <a:ea typeface="Calibri"/>
                <a:cs typeface="Calibri"/>
                <a:sym typeface="Calibri"/>
              </a:rPr>
              <a:t>Year-long class</a:t>
            </a:r>
            <a:endParaRPr sz="3000">
              <a:solidFill>
                <a:srgbClr val="1155CC"/>
              </a:solidFill>
            </a:endParaRPr>
          </a:p>
          <a:p>
            <a:pPr marL="342900" marR="0" lvl="0" indent="-152400" algn="l" rtl="0">
              <a:lnSpc>
                <a:spcPct val="100000"/>
              </a:lnSpc>
              <a:spcBef>
                <a:spcPts val="640"/>
              </a:spcBef>
              <a:spcAft>
                <a:spcPts val="0"/>
              </a:spcAft>
              <a:buClr>
                <a:schemeClr val="dk1"/>
              </a:buClr>
              <a:buSzPts val="3000"/>
              <a:buFont typeface="Arial"/>
              <a:buChar char="•"/>
            </a:pPr>
            <a:r>
              <a:rPr lang="en-US" sz="3000"/>
              <a:t>50 minute</a:t>
            </a:r>
            <a:r>
              <a:rPr lang="en-US" sz="3000" b="0" i="0" u="none" strike="noStrike" cap="none">
                <a:solidFill>
                  <a:schemeClr val="dk1"/>
                </a:solidFill>
                <a:latin typeface="Calibri"/>
                <a:ea typeface="Calibri"/>
                <a:cs typeface="Calibri"/>
                <a:sym typeface="Calibri"/>
              </a:rPr>
              <a:t> daily ensemble rehearsal</a:t>
            </a:r>
            <a:r>
              <a:rPr lang="en-US" sz="3000"/>
              <a:t> </a:t>
            </a:r>
            <a:r>
              <a:rPr lang="en-US" sz="3000" b="0" i="0" u="none" strike="noStrike" cap="none">
                <a:solidFill>
                  <a:schemeClr val="dk1"/>
                </a:solidFill>
                <a:latin typeface="Calibri"/>
                <a:ea typeface="Calibri"/>
                <a:cs typeface="Calibri"/>
                <a:sym typeface="Calibri"/>
              </a:rPr>
              <a:t>and 50 minute weekly sectional</a:t>
            </a:r>
            <a:r>
              <a:rPr lang="en-US" sz="3000"/>
              <a:t> (B &amp; O)</a:t>
            </a:r>
            <a:endParaRPr sz="3000"/>
          </a:p>
          <a:p>
            <a:pPr marL="342900" marR="0" lvl="0" indent="-152400" algn="l" rtl="0">
              <a:lnSpc>
                <a:spcPct val="100000"/>
              </a:lnSpc>
              <a:spcBef>
                <a:spcPts val="640"/>
              </a:spcBef>
              <a:spcAft>
                <a:spcPts val="0"/>
              </a:spcAft>
              <a:buClr>
                <a:schemeClr val="dk1"/>
              </a:buClr>
              <a:buSzPts val="3000"/>
              <a:buFont typeface="Arial"/>
              <a:buChar char="•"/>
            </a:pPr>
            <a:r>
              <a:rPr lang="en-US" sz="3000" b="0" i="0" u="none" strike="noStrike" cap="none">
                <a:solidFill>
                  <a:srgbClr val="1155CC"/>
                </a:solidFill>
                <a:latin typeface="Calibri"/>
                <a:ea typeface="Calibri"/>
                <a:cs typeface="Calibri"/>
                <a:sym typeface="Calibri"/>
              </a:rPr>
              <a:t>Ensembles are ability-based</a:t>
            </a:r>
            <a:endParaRPr sz="3000">
              <a:solidFill>
                <a:srgbClr val="1155CC"/>
              </a:solidFill>
            </a:endParaRPr>
          </a:p>
          <a:p>
            <a:pPr marL="342900" marR="0" lvl="0" indent="-152400" algn="l" rtl="0">
              <a:lnSpc>
                <a:spcPct val="100000"/>
              </a:lnSpc>
              <a:spcBef>
                <a:spcPts val="640"/>
              </a:spcBef>
              <a:spcAft>
                <a:spcPts val="0"/>
              </a:spcAft>
              <a:buClr>
                <a:schemeClr val="dk1"/>
              </a:buClr>
              <a:buSzPts val="3000"/>
              <a:buFont typeface="Arial"/>
              <a:buChar char="•"/>
            </a:pPr>
            <a:r>
              <a:rPr lang="en-US" sz="3000" b="0" i="0" u="none" strike="noStrike" cap="none">
                <a:solidFill>
                  <a:schemeClr val="dk1"/>
                </a:solidFill>
                <a:latin typeface="Calibri"/>
                <a:ea typeface="Calibri"/>
                <a:cs typeface="Calibri"/>
                <a:sym typeface="Calibri"/>
              </a:rPr>
              <a:t>Music teachers will contact elementary programs to schedule meetings </a:t>
            </a:r>
            <a:r>
              <a:rPr lang="en-US" sz="3000"/>
              <a:t>&amp;</a:t>
            </a:r>
            <a:r>
              <a:rPr lang="en-US" sz="3000" b="0" i="0" u="none" strike="noStrike" cap="none">
                <a:solidFill>
                  <a:schemeClr val="dk1"/>
                </a:solidFill>
                <a:latin typeface="Calibri"/>
                <a:ea typeface="Calibri"/>
                <a:cs typeface="Calibri"/>
                <a:sym typeface="Calibri"/>
              </a:rPr>
              <a:t> auditions</a:t>
            </a:r>
            <a:endParaRPr sz="3000" b="0" i="0" u="none" strike="noStrike" cap="none">
              <a:solidFill>
                <a:schemeClr val="dk1"/>
              </a:solidFill>
              <a:latin typeface="Calibri"/>
              <a:ea typeface="Calibri"/>
              <a:cs typeface="Calibri"/>
              <a:sym typeface="Calibri"/>
            </a:endParaRPr>
          </a:p>
        </p:txBody>
      </p:sp>
      <p:pic>
        <p:nvPicPr>
          <p:cNvPr id="319" name="Google Shape;319;p48"/>
          <p:cNvPicPr preferRelativeResize="0"/>
          <p:nvPr/>
        </p:nvPicPr>
        <p:blipFill rotWithShape="1">
          <a:blip r:embed="rId3">
            <a:alphaModFix/>
          </a:blip>
          <a:srcRect l="10840" t="18140" r="11507"/>
          <a:stretch/>
        </p:blipFill>
        <p:spPr>
          <a:xfrm>
            <a:off x="5209775" y="387875"/>
            <a:ext cx="3574126" cy="28256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9"/>
          <p:cNvSpPr txBox="1">
            <a:spLocks noGrp="1"/>
          </p:cNvSpPr>
          <p:nvPr>
            <p:ph type="title"/>
          </p:nvPr>
        </p:nvSpPr>
        <p:spPr>
          <a:xfrm>
            <a:off x="457200" y="274637"/>
            <a:ext cx="82296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u="sng"/>
              <a:t>Who decides the options?</a:t>
            </a:r>
            <a:endParaRPr sz="4800" b="1" u="sng"/>
          </a:p>
        </p:txBody>
      </p:sp>
      <p:sp>
        <p:nvSpPr>
          <p:cNvPr id="326" name="Google Shape;326;p49"/>
          <p:cNvSpPr txBox="1">
            <a:spLocks noGrp="1"/>
          </p:cNvSpPr>
          <p:nvPr>
            <p:ph type="body" idx="1"/>
          </p:nvPr>
        </p:nvSpPr>
        <p:spPr>
          <a:xfrm>
            <a:off x="457200" y="1165950"/>
            <a:ext cx="8229600" cy="5310300"/>
          </a:xfrm>
          <a:prstGeom prst="rect">
            <a:avLst/>
          </a:prstGeom>
        </p:spPr>
        <p:txBody>
          <a:bodyPr spcFirstLastPara="1" wrap="square" lIns="91425" tIns="91425" rIns="91425" bIns="91425" anchor="t" anchorCtr="0">
            <a:noAutofit/>
          </a:bodyPr>
          <a:lstStyle/>
          <a:p>
            <a:pPr marL="457200" lvl="0" indent="-431800" algn="l" rtl="0">
              <a:spcBef>
                <a:spcPts val="640"/>
              </a:spcBef>
              <a:spcAft>
                <a:spcPts val="0"/>
              </a:spcAft>
              <a:buClr>
                <a:srgbClr val="1155CC"/>
              </a:buClr>
              <a:buSzPts val="3200"/>
              <a:buChar char="•"/>
            </a:pPr>
            <a:r>
              <a:rPr lang="en-US">
                <a:solidFill>
                  <a:srgbClr val="1155CC"/>
                </a:solidFill>
              </a:rPr>
              <a:t>Students may be recommended to take a reading/math instructional seminar.</a:t>
            </a:r>
            <a:endParaRPr>
              <a:solidFill>
                <a:srgbClr val="1155CC"/>
              </a:solidFill>
            </a:endParaRPr>
          </a:p>
          <a:p>
            <a:pPr marL="457200" lvl="0" indent="-431800" algn="l" rtl="0">
              <a:spcBef>
                <a:spcPts val="0"/>
              </a:spcBef>
              <a:spcAft>
                <a:spcPts val="0"/>
              </a:spcAft>
              <a:buSzPts val="3200"/>
              <a:buChar char="•"/>
            </a:pPr>
            <a:r>
              <a:rPr lang="en-US"/>
              <a:t>Students eligible for GT Research course can elect to take it in place of RA (semester long A/B day).</a:t>
            </a:r>
            <a:endParaRPr>
              <a:solidFill>
                <a:srgbClr val="1155CC"/>
              </a:solidFill>
            </a:endParaRPr>
          </a:p>
          <a:p>
            <a:pPr marL="457200" lvl="0" indent="-431800" algn="l" rtl="0">
              <a:spcBef>
                <a:spcPts val="0"/>
              </a:spcBef>
              <a:spcAft>
                <a:spcPts val="0"/>
              </a:spcAft>
              <a:buClr>
                <a:srgbClr val="000000"/>
              </a:buClr>
              <a:buSzPts val="3200"/>
              <a:buChar char="•"/>
            </a:pPr>
            <a:r>
              <a:rPr lang="en-US">
                <a:solidFill>
                  <a:srgbClr val="000000"/>
                </a:solidFill>
              </a:rPr>
              <a:t>Performance Ensembles are family choice.</a:t>
            </a:r>
            <a:endParaRPr>
              <a:solidFill>
                <a:srgbClr val="000000"/>
              </a:solidFill>
            </a:endParaRPr>
          </a:p>
          <a:p>
            <a:pPr marL="457200" lvl="0" indent="-431800" algn="l" rtl="0">
              <a:spcBef>
                <a:spcPts val="0"/>
              </a:spcBef>
              <a:spcAft>
                <a:spcPts val="0"/>
              </a:spcAft>
              <a:buClr>
                <a:srgbClr val="1155CC"/>
              </a:buClr>
              <a:buSzPts val="3200"/>
              <a:buChar char="•"/>
            </a:pPr>
            <a:r>
              <a:rPr lang="en-US">
                <a:solidFill>
                  <a:srgbClr val="1155CC"/>
                </a:solidFill>
              </a:rPr>
              <a:t>Related Arts and Reading Modules are assigned, not selected. </a:t>
            </a:r>
            <a:endParaRPr>
              <a:solidFill>
                <a:srgbClr val="1155CC"/>
              </a:solidFill>
            </a:endParaRPr>
          </a:p>
          <a:p>
            <a:pPr marL="457200" lvl="0" indent="-431800" algn="l" rtl="0">
              <a:spcBef>
                <a:spcPts val="0"/>
              </a:spcBef>
              <a:spcAft>
                <a:spcPts val="0"/>
              </a:spcAft>
              <a:buSzPts val="3200"/>
              <a:buChar char="•"/>
            </a:pPr>
            <a:r>
              <a:rPr lang="en-US"/>
              <a:t>Some choices are limited by scheduling needs and availability of seats.</a:t>
            </a:r>
            <a:endParaRPr>
              <a:solidFill>
                <a:srgbClr val="1155CC"/>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graphicFrame>
        <p:nvGraphicFramePr>
          <p:cNvPr id="332" name="Google Shape;332;p50"/>
          <p:cNvGraphicFramePr/>
          <p:nvPr/>
        </p:nvGraphicFramePr>
        <p:xfrm>
          <a:off x="836825" y="702372"/>
          <a:ext cx="3000000" cy="3000000"/>
        </p:xfrm>
        <a:graphic>
          <a:graphicData uri="http://schemas.openxmlformats.org/drawingml/2006/table">
            <a:tbl>
              <a:tblPr>
                <a:noFill/>
                <a:tableStyleId>{E2F2F5F0-C7C5-4B54-8198-81A2C5670ADB}</a:tableStyleId>
              </a:tblPr>
              <a:tblGrid>
                <a:gridCol w="2123025">
                  <a:extLst>
                    <a:ext uri="{9D8B030D-6E8A-4147-A177-3AD203B41FA5}">
                      <a16:colId xmlns:a16="http://schemas.microsoft.com/office/drawing/2014/main" val="20000"/>
                    </a:ext>
                  </a:extLst>
                </a:gridCol>
                <a:gridCol w="1438625">
                  <a:extLst>
                    <a:ext uri="{9D8B030D-6E8A-4147-A177-3AD203B41FA5}">
                      <a16:colId xmlns:a16="http://schemas.microsoft.com/office/drawing/2014/main" val="20001"/>
                    </a:ext>
                  </a:extLst>
                </a:gridCol>
                <a:gridCol w="4202800">
                  <a:extLst>
                    <a:ext uri="{9D8B030D-6E8A-4147-A177-3AD203B41FA5}">
                      <a16:colId xmlns:a16="http://schemas.microsoft.com/office/drawing/2014/main" val="20002"/>
                    </a:ext>
                  </a:extLst>
                </a:gridCol>
              </a:tblGrid>
              <a:tr h="462175">
                <a:tc gridSpan="3">
                  <a:txBody>
                    <a:bodyPr/>
                    <a:lstStyle/>
                    <a:p>
                      <a:pPr marL="0" lvl="0" indent="0" algn="ctr" rtl="0">
                        <a:spcBef>
                          <a:spcPts val="0"/>
                        </a:spcBef>
                        <a:spcAft>
                          <a:spcPts val="0"/>
                        </a:spcAft>
                        <a:buClr>
                          <a:schemeClr val="dk1"/>
                        </a:buClr>
                        <a:buSzPts val="1100"/>
                        <a:buFont typeface="Arial"/>
                        <a:buNone/>
                      </a:pPr>
                      <a:r>
                        <a:rPr lang="en-US" sz="4400" b="1" u="sng">
                          <a:solidFill>
                            <a:schemeClr val="dk1"/>
                          </a:solidFill>
                          <a:latin typeface="Calibri"/>
                          <a:ea typeface="Calibri"/>
                          <a:cs typeface="Calibri"/>
                          <a:sym typeface="Calibri"/>
                        </a:rPr>
                        <a:t>BASIC SCHEDULE</a:t>
                      </a:r>
                      <a:endParaRPr sz="18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1225">
                <a:tc>
                  <a:txBody>
                    <a:bodyPr/>
                    <a:lstStyle/>
                    <a:p>
                      <a:pPr marL="0" lvl="0" indent="0" algn="ctr" rtl="0">
                        <a:lnSpc>
                          <a:spcPct val="115000"/>
                        </a:lnSpc>
                        <a:spcBef>
                          <a:spcPts val="0"/>
                        </a:spcBef>
                        <a:spcAft>
                          <a:spcPts val="0"/>
                        </a:spcAft>
                        <a:buNone/>
                      </a:pPr>
                      <a:r>
                        <a:rPr lang="en-US" sz="2400" b="1">
                          <a:latin typeface="Calibri"/>
                          <a:ea typeface="Calibri"/>
                          <a:cs typeface="Calibri"/>
                          <a:sym typeface="Calibri"/>
                        </a:rPr>
                        <a:t>Time</a:t>
                      </a:r>
                      <a:endParaRPr sz="24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DFFC1"/>
                    </a:solidFill>
                  </a:tcPr>
                </a:tc>
                <a:tc>
                  <a:txBody>
                    <a:bodyPr/>
                    <a:lstStyle/>
                    <a:p>
                      <a:pPr marL="0" lvl="0" indent="0" algn="ctr" rtl="0">
                        <a:lnSpc>
                          <a:spcPct val="115000"/>
                        </a:lnSpc>
                        <a:spcBef>
                          <a:spcPts val="0"/>
                        </a:spcBef>
                        <a:spcAft>
                          <a:spcPts val="0"/>
                        </a:spcAft>
                        <a:buNone/>
                      </a:pPr>
                      <a:r>
                        <a:rPr lang="en-US" sz="2400" b="1">
                          <a:latin typeface="Calibri"/>
                          <a:ea typeface="Calibri"/>
                          <a:cs typeface="Calibri"/>
                          <a:sym typeface="Calibri"/>
                        </a:rPr>
                        <a:t>Pd</a:t>
                      </a:r>
                      <a:endParaRPr sz="24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DFFC1"/>
                    </a:solidFill>
                  </a:tcPr>
                </a:tc>
                <a:tc>
                  <a:txBody>
                    <a:bodyPr/>
                    <a:lstStyle/>
                    <a:p>
                      <a:pPr marL="0" lvl="0" indent="0" algn="ctr" rtl="0">
                        <a:lnSpc>
                          <a:spcPct val="115000"/>
                        </a:lnSpc>
                        <a:spcBef>
                          <a:spcPts val="0"/>
                        </a:spcBef>
                        <a:spcAft>
                          <a:spcPts val="0"/>
                        </a:spcAft>
                        <a:buNone/>
                      </a:pPr>
                      <a:r>
                        <a:rPr lang="en-US" sz="2400" b="1">
                          <a:latin typeface="Calibri"/>
                          <a:ea typeface="Calibri"/>
                          <a:cs typeface="Calibri"/>
                          <a:sym typeface="Calibri"/>
                        </a:rPr>
                        <a:t>6th Grade</a:t>
                      </a:r>
                      <a:endParaRPr sz="24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1"/>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8:05 – 8:13</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HR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Homeroom</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2"/>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8:15 – 9:05</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1</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Related Arts (A/B Day)</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extLst>
                  <a:ext uri="{0D108BD9-81ED-4DB2-BD59-A6C34878D82A}">
                    <a16:rowId xmlns:a16="http://schemas.microsoft.com/office/drawing/2014/main" val="10003"/>
                  </a:ext>
                </a:extLst>
              </a:tr>
              <a:tr h="424700">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9:07- 9:57</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2</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Related Arts </a:t>
                      </a:r>
                      <a:r>
                        <a:rPr lang="en-US" sz="2400">
                          <a:solidFill>
                            <a:schemeClr val="dk1"/>
                          </a:solidFill>
                          <a:latin typeface="Calibri"/>
                          <a:ea typeface="Calibri"/>
                          <a:cs typeface="Calibri"/>
                          <a:sym typeface="Calibri"/>
                        </a:rPr>
                        <a:t>(A/B Day)</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extLst>
                  <a:ext uri="{0D108BD9-81ED-4DB2-BD59-A6C34878D82A}">
                    <a16:rowId xmlns:a16="http://schemas.microsoft.com/office/drawing/2014/main" val="10004"/>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9:59 – 10:49</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3</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Academic/</a:t>
                      </a:r>
                      <a:r>
                        <a:rPr lang="en-US" sz="2400">
                          <a:solidFill>
                            <a:schemeClr val="dk1"/>
                          </a:solidFill>
                          <a:latin typeface="Calibri"/>
                          <a:ea typeface="Calibri"/>
                          <a:cs typeface="Calibri"/>
                          <a:sym typeface="Calibri"/>
                        </a:rPr>
                        <a:t>Seminar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622000">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10:51 – 11:41</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4</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Academic/Seminar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11:43- 12:34</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5</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Academic/Seminar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12:36 – 1:06</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6E3BC"/>
                    </a:solidFill>
                  </a:tcPr>
                </a:tc>
                <a:tc>
                  <a:txBody>
                    <a:bodyPr/>
                    <a:lstStyle/>
                    <a:p>
                      <a:pPr marL="0" lvl="0" indent="0" algn="l" rtl="0">
                        <a:spcBef>
                          <a:spcPts val="0"/>
                        </a:spcBef>
                        <a:spcAft>
                          <a:spcPts val="0"/>
                        </a:spcAft>
                        <a:buNone/>
                      </a:pP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6E3BC"/>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Lunch</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6E3BC"/>
                    </a:solidFill>
                  </a:tcPr>
                </a:tc>
                <a:extLst>
                  <a:ext uri="{0D108BD9-81ED-4DB2-BD59-A6C34878D82A}">
                    <a16:rowId xmlns:a16="http://schemas.microsoft.com/office/drawing/2014/main" val="10008"/>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1:08 – 1:58</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6</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Academic/Seminar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44967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2:00 – 2:50</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7</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Academic/Seminar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1"/>
          <p:cNvSpPr txBox="1"/>
          <p:nvPr/>
        </p:nvSpPr>
        <p:spPr>
          <a:xfrm>
            <a:off x="4694237" y="3940175"/>
            <a:ext cx="184200" cy="36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338" name="Google Shape;338;p51"/>
          <p:cNvSpPr txBox="1"/>
          <p:nvPr/>
        </p:nvSpPr>
        <p:spPr>
          <a:xfrm>
            <a:off x="533400" y="1905000"/>
            <a:ext cx="8077200" cy="36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339" name="Google Shape;339;p51"/>
          <p:cNvSpPr txBox="1">
            <a:spLocks noGrp="1"/>
          </p:cNvSpPr>
          <p:nvPr>
            <p:ph type="body" idx="1"/>
          </p:nvPr>
        </p:nvSpPr>
        <p:spPr>
          <a:xfrm>
            <a:off x="0" y="1628775"/>
            <a:ext cx="9144000" cy="4681500"/>
          </a:xfrm>
          <a:prstGeom prst="rect">
            <a:avLst/>
          </a:prstGeom>
          <a:noFill/>
          <a:ln>
            <a:noFill/>
          </a:ln>
        </p:spPr>
        <p:txBody>
          <a:bodyPr spcFirstLastPara="1" wrap="square" lIns="91425" tIns="45700" rIns="91425" bIns="45700" anchor="t" anchorCtr="0">
            <a:noAutofit/>
          </a:bodyPr>
          <a:lstStyle/>
          <a:p>
            <a:pPr marL="685800" marR="0" lvl="0" indent="-317500" algn="l" rtl="0">
              <a:lnSpc>
                <a:spcPct val="100000"/>
              </a:lnSpc>
              <a:spcBef>
                <a:spcPts val="0"/>
              </a:spcBef>
              <a:spcAft>
                <a:spcPts val="0"/>
              </a:spcAft>
              <a:buClr>
                <a:srgbClr val="800000"/>
              </a:buClr>
              <a:buFont typeface="Arial"/>
              <a:buNone/>
            </a:pPr>
            <a:r>
              <a:rPr lang="en-US" sz="2800" b="1" i="0" u="none">
                <a:solidFill>
                  <a:srgbClr val="1155CC"/>
                </a:solidFill>
                <a:latin typeface="Arial"/>
                <a:ea typeface="Arial"/>
                <a:cs typeface="Arial"/>
                <a:sym typeface="Arial"/>
              </a:rPr>
              <a:t>OVERVIEW:</a:t>
            </a:r>
            <a:endParaRPr sz="2800" b="1" i="0" u="none">
              <a:solidFill>
                <a:srgbClr val="1155CC"/>
              </a:solidFill>
              <a:latin typeface="Arial"/>
              <a:ea typeface="Arial"/>
              <a:cs typeface="Arial"/>
              <a:sym typeface="Arial"/>
            </a:endParaRPr>
          </a:p>
          <a:p>
            <a:pPr marL="685800" marR="0" lvl="0" indent="-317500" algn="l" rtl="0">
              <a:lnSpc>
                <a:spcPct val="100000"/>
              </a:lnSpc>
              <a:spcBef>
                <a:spcPts val="1640"/>
              </a:spcBef>
              <a:spcAft>
                <a:spcPts val="0"/>
              </a:spcAft>
              <a:buClr>
                <a:srgbClr val="3A3A3A"/>
              </a:buClr>
              <a:buSzPts val="2200"/>
              <a:buFont typeface="Arial"/>
              <a:buChar char="•"/>
            </a:pPr>
            <a:r>
              <a:rPr lang="en-US" sz="2200" b="1" i="0" u="none">
                <a:solidFill>
                  <a:srgbClr val="3A3A3A"/>
                </a:solidFill>
                <a:latin typeface="Arial"/>
                <a:ea typeface="Arial"/>
                <a:cs typeface="Arial"/>
                <a:sym typeface="Arial"/>
              </a:rPr>
              <a:t>Every student has </a:t>
            </a:r>
            <a:r>
              <a:rPr lang="en-US" sz="2200" b="1" i="0" u="sng">
                <a:solidFill>
                  <a:srgbClr val="FF0000"/>
                </a:solidFill>
                <a:latin typeface="Arial"/>
                <a:ea typeface="Arial"/>
                <a:cs typeface="Arial"/>
                <a:sym typeface="Arial"/>
              </a:rPr>
              <a:t>7</a:t>
            </a:r>
            <a:r>
              <a:rPr lang="en-US" sz="2200" b="1" i="0" u="none">
                <a:solidFill>
                  <a:srgbClr val="000090"/>
                </a:solidFill>
                <a:latin typeface="Arial"/>
                <a:ea typeface="Arial"/>
                <a:cs typeface="Arial"/>
                <a:sym typeface="Arial"/>
              </a:rPr>
              <a:t> </a:t>
            </a:r>
            <a:r>
              <a:rPr lang="en-US" sz="2200" b="1" i="0" u="none">
                <a:solidFill>
                  <a:srgbClr val="3A3A3A"/>
                </a:solidFill>
                <a:latin typeface="Arial"/>
                <a:ea typeface="Arial"/>
                <a:cs typeface="Arial"/>
                <a:sym typeface="Arial"/>
              </a:rPr>
              <a:t>fifty-minute classes each day</a:t>
            </a:r>
            <a:endParaRPr/>
          </a:p>
          <a:p>
            <a:pPr marL="774700" marR="0" lvl="1" indent="0" algn="l" rtl="0">
              <a:lnSpc>
                <a:spcPct val="100000"/>
              </a:lnSpc>
              <a:spcBef>
                <a:spcPts val="1200"/>
              </a:spcBef>
              <a:spcAft>
                <a:spcPts val="0"/>
              </a:spcAft>
              <a:buClr>
                <a:schemeClr val="dk1"/>
              </a:buClr>
              <a:buFont typeface="Arial"/>
              <a:buNone/>
            </a:pPr>
            <a:endParaRPr sz="1800" b="1" i="0" u="none" strike="noStrike" cap="none">
              <a:solidFill>
                <a:srgbClr val="000090"/>
              </a:solidFill>
              <a:latin typeface="Arial"/>
              <a:ea typeface="Arial"/>
              <a:cs typeface="Arial"/>
              <a:sym typeface="Arial"/>
            </a:endParaRPr>
          </a:p>
          <a:p>
            <a:pPr marL="342900" marR="0" lvl="0" indent="-228600" algn="l" rtl="0">
              <a:spcBef>
                <a:spcPts val="960"/>
              </a:spcBef>
              <a:spcAft>
                <a:spcPts val="0"/>
              </a:spcAft>
              <a:buClr>
                <a:schemeClr val="dk1"/>
              </a:buClr>
              <a:buSzPts val="1800"/>
              <a:buFont typeface="Arial"/>
              <a:buNone/>
            </a:pPr>
            <a:endParaRPr sz="1800" b="1" i="0" u="none" strike="noStrike" cap="none">
              <a:solidFill>
                <a:srgbClr val="000090"/>
              </a:solidFill>
              <a:latin typeface="Arial"/>
              <a:ea typeface="Arial"/>
              <a:cs typeface="Arial"/>
              <a:sym typeface="Arial"/>
            </a:endParaRPr>
          </a:p>
        </p:txBody>
      </p:sp>
      <p:sp>
        <p:nvSpPr>
          <p:cNvPr id="340" name="Google Shape;340;p51"/>
          <p:cNvSpPr/>
          <p:nvPr/>
        </p:nvSpPr>
        <p:spPr>
          <a:xfrm>
            <a:off x="-25" y="181200"/>
            <a:ext cx="9144000" cy="955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Calibri"/>
              <a:buNone/>
            </a:pPr>
            <a:r>
              <a:rPr lang="en-US" sz="4500" b="1">
                <a:latin typeface="Calibri"/>
                <a:ea typeface="Calibri"/>
                <a:cs typeface="Calibri"/>
                <a:sym typeface="Calibri"/>
              </a:rPr>
              <a:t>How It All Fits!</a:t>
            </a:r>
            <a:endParaRPr sz="4500" b="1">
              <a:latin typeface="Calibri"/>
              <a:ea typeface="Calibri"/>
              <a:cs typeface="Calibri"/>
              <a:sym typeface="Calibri"/>
            </a:endParaRPr>
          </a:p>
          <a:p>
            <a:pPr marL="0" marR="0" lvl="0" indent="0" algn="ctr" rtl="0">
              <a:lnSpc>
                <a:spcPct val="100000"/>
              </a:lnSpc>
              <a:spcBef>
                <a:spcPts val="0"/>
              </a:spcBef>
              <a:spcAft>
                <a:spcPts val="0"/>
              </a:spcAft>
              <a:buClr>
                <a:schemeClr val="dk1"/>
              </a:buClr>
              <a:buFont typeface="Calibri"/>
              <a:buNone/>
            </a:pPr>
            <a:endParaRPr sz="4500" b="1" i="0" u="none" strike="noStrike" cap="none">
              <a:solidFill>
                <a:srgbClr val="0070C0"/>
              </a:solidFill>
              <a:latin typeface="Calibri"/>
              <a:ea typeface="Calibri"/>
              <a:cs typeface="Calibri"/>
              <a:sym typeface="Calibri"/>
            </a:endParaRPr>
          </a:p>
        </p:txBody>
      </p:sp>
      <p:pic>
        <p:nvPicPr>
          <p:cNvPr id="341" name="Google Shape;341;p51"/>
          <p:cNvPicPr preferRelativeResize="0"/>
          <p:nvPr/>
        </p:nvPicPr>
        <p:blipFill rotWithShape="1">
          <a:blip r:embed="rId3">
            <a:alphaModFix/>
          </a:blip>
          <a:srcRect l="18226" t="22638" r="22863" b="36834"/>
          <a:stretch/>
        </p:blipFill>
        <p:spPr>
          <a:xfrm>
            <a:off x="5118550" y="3125750"/>
            <a:ext cx="3792572" cy="3478800"/>
          </a:xfrm>
          <a:prstGeom prst="rect">
            <a:avLst/>
          </a:prstGeom>
          <a:noFill/>
          <a:ln>
            <a:noFill/>
          </a:ln>
        </p:spPr>
      </p:pic>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2"/>
          <p:cNvSpPr txBox="1"/>
          <p:nvPr/>
        </p:nvSpPr>
        <p:spPr>
          <a:xfrm>
            <a:off x="4694237" y="3940175"/>
            <a:ext cx="184200" cy="36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347" name="Google Shape;347;p52"/>
          <p:cNvSpPr txBox="1"/>
          <p:nvPr/>
        </p:nvSpPr>
        <p:spPr>
          <a:xfrm>
            <a:off x="533400" y="1905000"/>
            <a:ext cx="8077200" cy="36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348" name="Google Shape;348;p52"/>
          <p:cNvSpPr txBox="1">
            <a:spLocks noGrp="1"/>
          </p:cNvSpPr>
          <p:nvPr>
            <p:ph type="body" idx="1"/>
          </p:nvPr>
        </p:nvSpPr>
        <p:spPr>
          <a:xfrm>
            <a:off x="0" y="1088250"/>
            <a:ext cx="9144000" cy="1449600"/>
          </a:xfrm>
          <a:prstGeom prst="rect">
            <a:avLst/>
          </a:prstGeom>
          <a:noFill/>
          <a:ln>
            <a:noFill/>
          </a:ln>
        </p:spPr>
        <p:txBody>
          <a:bodyPr spcFirstLastPara="1" wrap="square" lIns="91425" tIns="45700" rIns="91425" bIns="45700" anchor="t" anchorCtr="0">
            <a:noAutofit/>
          </a:bodyPr>
          <a:lstStyle/>
          <a:p>
            <a:pPr marL="685800" lvl="0" indent="-317500" algn="l" rtl="0">
              <a:spcBef>
                <a:spcPts val="0"/>
              </a:spcBef>
              <a:spcAft>
                <a:spcPts val="0"/>
              </a:spcAft>
              <a:buClr>
                <a:srgbClr val="000000"/>
              </a:buClr>
              <a:buSzPts val="1100"/>
              <a:buFont typeface="Arial"/>
              <a:buNone/>
            </a:pPr>
            <a:r>
              <a:rPr lang="en-US" sz="2800" b="1">
                <a:solidFill>
                  <a:srgbClr val="1155CC"/>
                </a:solidFill>
                <a:latin typeface="Arial"/>
                <a:ea typeface="Arial"/>
                <a:cs typeface="Arial"/>
                <a:sym typeface="Arial"/>
              </a:rPr>
              <a:t>OVERVIEW:</a:t>
            </a:r>
            <a:endParaRPr sz="2800" b="1">
              <a:solidFill>
                <a:srgbClr val="800000"/>
              </a:solidFill>
              <a:latin typeface="Arial"/>
              <a:ea typeface="Arial"/>
              <a:cs typeface="Arial"/>
              <a:sym typeface="Arial"/>
            </a:endParaRPr>
          </a:p>
          <a:p>
            <a:pPr marL="0" marR="0" lvl="0" indent="457200" algn="l" rtl="0">
              <a:lnSpc>
                <a:spcPct val="100000"/>
              </a:lnSpc>
              <a:spcBef>
                <a:spcPts val="1640"/>
              </a:spcBef>
              <a:spcAft>
                <a:spcPts val="0"/>
              </a:spcAft>
              <a:buNone/>
            </a:pPr>
            <a:r>
              <a:rPr lang="en-US" sz="2200" b="1" i="0" u="none">
                <a:solidFill>
                  <a:srgbClr val="3A3A3A"/>
                </a:solidFill>
                <a:latin typeface="Arial"/>
                <a:ea typeface="Arial"/>
                <a:cs typeface="Arial"/>
                <a:sym typeface="Arial"/>
              </a:rPr>
              <a:t>EVERY student receives daily instruction in: </a:t>
            </a:r>
            <a:endParaRPr sz="2200" b="1" i="0" u="none">
              <a:solidFill>
                <a:srgbClr val="000090"/>
              </a:solidFill>
              <a:latin typeface="Arial"/>
              <a:ea typeface="Arial"/>
              <a:cs typeface="Arial"/>
              <a:sym typeface="Arial"/>
            </a:endParaRPr>
          </a:p>
          <a:p>
            <a:pPr marL="774700" marR="0" lvl="1" indent="0" algn="l" rtl="0">
              <a:lnSpc>
                <a:spcPct val="100000"/>
              </a:lnSpc>
              <a:spcBef>
                <a:spcPts val="1200"/>
              </a:spcBef>
              <a:spcAft>
                <a:spcPts val="0"/>
              </a:spcAft>
              <a:buClr>
                <a:schemeClr val="dk1"/>
              </a:buClr>
              <a:buFont typeface="Arial"/>
              <a:buNone/>
            </a:pPr>
            <a:endParaRPr sz="1800" b="1" i="0" u="none" strike="noStrike" cap="none">
              <a:solidFill>
                <a:srgbClr val="000090"/>
              </a:solidFill>
              <a:latin typeface="Arial"/>
              <a:ea typeface="Arial"/>
              <a:cs typeface="Arial"/>
              <a:sym typeface="Arial"/>
            </a:endParaRPr>
          </a:p>
          <a:p>
            <a:pPr marL="342900" marR="0" lvl="0" indent="-228600" algn="l" rtl="0">
              <a:spcBef>
                <a:spcPts val="960"/>
              </a:spcBef>
              <a:spcAft>
                <a:spcPts val="0"/>
              </a:spcAft>
              <a:buClr>
                <a:schemeClr val="dk1"/>
              </a:buClr>
              <a:buSzPts val="1800"/>
              <a:buFont typeface="Arial"/>
              <a:buNone/>
            </a:pPr>
            <a:endParaRPr sz="1800" b="1" i="0" u="none" strike="noStrike" cap="none">
              <a:solidFill>
                <a:srgbClr val="000090"/>
              </a:solidFill>
              <a:latin typeface="Arial"/>
              <a:ea typeface="Arial"/>
              <a:cs typeface="Arial"/>
              <a:sym typeface="Arial"/>
            </a:endParaRPr>
          </a:p>
        </p:txBody>
      </p:sp>
      <p:sp>
        <p:nvSpPr>
          <p:cNvPr id="349" name="Google Shape;349;p52"/>
          <p:cNvSpPr/>
          <p:nvPr/>
        </p:nvSpPr>
        <p:spPr>
          <a:xfrm>
            <a:off x="-25" y="181200"/>
            <a:ext cx="9144000" cy="955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Calibri"/>
              <a:buNone/>
            </a:pPr>
            <a:r>
              <a:rPr lang="en-US" sz="4500" b="1">
                <a:latin typeface="Calibri"/>
                <a:ea typeface="Calibri"/>
                <a:cs typeface="Calibri"/>
                <a:sym typeface="Calibri"/>
              </a:rPr>
              <a:t>Patapsco MS Schedule</a:t>
            </a:r>
            <a:endParaRPr sz="4500" b="1" i="0" u="none" strike="noStrike" cap="none">
              <a:latin typeface="Calibri"/>
              <a:ea typeface="Calibri"/>
              <a:cs typeface="Calibri"/>
              <a:sym typeface="Calibri"/>
            </a:endParaRPr>
          </a:p>
        </p:txBody>
      </p:sp>
      <p:pic>
        <p:nvPicPr>
          <p:cNvPr id="350" name="Google Shape;350;p52"/>
          <p:cNvPicPr preferRelativeResize="0"/>
          <p:nvPr/>
        </p:nvPicPr>
        <p:blipFill rotWithShape="1">
          <a:blip r:embed="rId3">
            <a:alphaModFix/>
          </a:blip>
          <a:srcRect l="18226" t="22638" r="22863" b="36834"/>
          <a:stretch/>
        </p:blipFill>
        <p:spPr>
          <a:xfrm>
            <a:off x="5118550" y="3125750"/>
            <a:ext cx="3792572" cy="3478800"/>
          </a:xfrm>
          <a:prstGeom prst="rect">
            <a:avLst/>
          </a:prstGeom>
          <a:noFill/>
          <a:ln>
            <a:noFill/>
          </a:ln>
        </p:spPr>
      </p:pic>
      <p:sp>
        <p:nvSpPr>
          <p:cNvPr id="351" name="Google Shape;351;p52"/>
          <p:cNvSpPr/>
          <p:nvPr/>
        </p:nvSpPr>
        <p:spPr>
          <a:xfrm>
            <a:off x="7485300" y="3852025"/>
            <a:ext cx="1511400" cy="771000"/>
          </a:xfrm>
          <a:custGeom>
            <a:avLst/>
            <a:gdLst/>
            <a:ahLst/>
            <a:cxnLst/>
            <a:rect l="l" t="t" r="r" b="b"/>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moveTo>
                  <a:pt x="6030" y="60000"/>
                </a:moveTo>
                <a:cubicBezTo>
                  <a:pt x="6030" y="88083"/>
                  <a:pt x="30193" y="110849"/>
                  <a:pt x="60000" y="110849"/>
                </a:cubicBezTo>
                <a:cubicBezTo>
                  <a:pt x="89806" y="110849"/>
                  <a:pt x="113969" y="88083"/>
                  <a:pt x="113969" y="60000"/>
                </a:cubicBezTo>
                <a:cubicBezTo>
                  <a:pt x="113969" y="31916"/>
                  <a:pt x="89806" y="9150"/>
                  <a:pt x="60000" y="9150"/>
                </a:cubicBezTo>
                <a:cubicBezTo>
                  <a:pt x="30193" y="9150"/>
                  <a:pt x="6030" y="31916"/>
                  <a:pt x="6030" y="60000"/>
                </a:cubicBezTo>
                <a:close/>
              </a:path>
            </a:pathLst>
          </a:custGeom>
          <a:solidFill>
            <a:srgbClr val="00FF00"/>
          </a:solidFill>
          <a:ln w="9525" cap="flat" cmpd="sng">
            <a:solidFill>
              <a:srgbClr val="00FF00"/>
            </a:solidFill>
            <a:prstDash val="solid"/>
            <a:miter lim="8000"/>
            <a:headEnd type="none" w="sm" len="sm"/>
            <a:tailEnd type="none" w="sm" len="sm"/>
          </a:ln>
          <a:effectLst>
            <a:outerShdw blurRad="63500" dist="23000" dir="5400000">
              <a:srgbClr val="00000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352" name="Google Shape;352;p52"/>
          <p:cNvSpPr txBox="1"/>
          <p:nvPr/>
        </p:nvSpPr>
        <p:spPr>
          <a:xfrm>
            <a:off x="-500" y="2079275"/>
            <a:ext cx="4790700" cy="3478800"/>
          </a:xfrm>
          <a:prstGeom prst="rect">
            <a:avLst/>
          </a:prstGeom>
          <a:noFill/>
          <a:ln>
            <a:noFill/>
          </a:ln>
        </p:spPr>
        <p:txBody>
          <a:bodyPr spcFirstLastPara="1" wrap="square" lIns="91425" tIns="91425" rIns="91425" bIns="91425" anchor="t" anchorCtr="0">
            <a:noAutofit/>
          </a:bodyPr>
          <a:lstStyle/>
          <a:p>
            <a:pPr marL="685800" lvl="0" indent="-317500" algn="l" rtl="0">
              <a:spcBef>
                <a:spcPts val="1640"/>
              </a:spcBef>
              <a:spcAft>
                <a:spcPts val="0"/>
              </a:spcAft>
              <a:buClr>
                <a:srgbClr val="3A3A3A"/>
              </a:buClr>
              <a:buSzPts val="2200"/>
              <a:buChar char="•"/>
            </a:pPr>
            <a:r>
              <a:rPr lang="en-US" sz="2200" b="1">
                <a:solidFill>
                  <a:srgbClr val="3A3A3A"/>
                </a:solidFill>
              </a:rPr>
              <a:t>English Language Arts </a:t>
            </a:r>
            <a:r>
              <a:rPr lang="en-US" sz="2200" i="1">
                <a:solidFill>
                  <a:srgbClr val="3A3A3A"/>
                </a:solidFill>
              </a:rPr>
              <a:t>(ELA)</a:t>
            </a:r>
            <a:endParaRPr sz="2200" b="1">
              <a:solidFill>
                <a:srgbClr val="3A3A3A"/>
              </a:solidFill>
            </a:endParaRPr>
          </a:p>
          <a:p>
            <a:pPr marL="685800" lvl="0" indent="-317500" algn="l" rtl="0">
              <a:spcBef>
                <a:spcPts val="1640"/>
              </a:spcBef>
              <a:spcAft>
                <a:spcPts val="0"/>
              </a:spcAft>
              <a:buClr>
                <a:srgbClr val="3A3A3A"/>
              </a:buClr>
              <a:buSzPts val="2200"/>
              <a:buChar char="•"/>
            </a:pPr>
            <a:r>
              <a:rPr lang="en-US" sz="2200" b="1">
                <a:solidFill>
                  <a:srgbClr val="3A3A3A"/>
                </a:solidFill>
              </a:rPr>
              <a:t>Mathematics</a:t>
            </a:r>
            <a:endParaRPr sz="2200" b="1">
              <a:solidFill>
                <a:srgbClr val="3A3A3A"/>
              </a:solidFill>
            </a:endParaRPr>
          </a:p>
          <a:p>
            <a:pPr marL="685800" lvl="0" indent="-317500" algn="l" rtl="0">
              <a:spcBef>
                <a:spcPts val="1640"/>
              </a:spcBef>
              <a:spcAft>
                <a:spcPts val="0"/>
              </a:spcAft>
              <a:buClr>
                <a:srgbClr val="3A3A3A"/>
              </a:buClr>
              <a:buSzPts val="2200"/>
              <a:buChar char="•"/>
            </a:pPr>
            <a:r>
              <a:rPr lang="en-US" sz="2200" b="1">
                <a:solidFill>
                  <a:srgbClr val="3A3A3A"/>
                </a:solidFill>
              </a:rPr>
              <a:t>Social Studies</a:t>
            </a:r>
            <a:endParaRPr sz="2200" b="1">
              <a:solidFill>
                <a:srgbClr val="3A3A3A"/>
              </a:solidFill>
            </a:endParaRPr>
          </a:p>
          <a:p>
            <a:pPr marL="685800" lvl="0" indent="-317500" algn="l" rtl="0">
              <a:spcBef>
                <a:spcPts val="1640"/>
              </a:spcBef>
              <a:spcAft>
                <a:spcPts val="0"/>
              </a:spcAft>
              <a:buClr>
                <a:srgbClr val="3A3A3A"/>
              </a:buClr>
              <a:buSzPts val="2200"/>
              <a:buChar char="•"/>
            </a:pPr>
            <a:r>
              <a:rPr lang="en-US" sz="2200" b="1">
                <a:solidFill>
                  <a:srgbClr val="3A3A3A"/>
                </a:solidFill>
              </a:rPr>
              <a:t>Science</a:t>
            </a:r>
            <a:endParaRPr sz="2200" b="1">
              <a:solidFill>
                <a:srgbClr val="3A3A3A"/>
              </a:solidFill>
            </a:endParaRPr>
          </a:p>
          <a:p>
            <a:pPr marL="685800" lvl="0" indent="0" algn="l" rtl="0">
              <a:spcBef>
                <a:spcPts val="1640"/>
              </a:spcBef>
              <a:spcAft>
                <a:spcPts val="0"/>
              </a:spcAft>
              <a:buNone/>
            </a:pPr>
            <a:endParaRPr sz="32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graphicFrame>
        <p:nvGraphicFramePr>
          <p:cNvPr id="358" name="Google Shape;358;p53"/>
          <p:cNvGraphicFramePr/>
          <p:nvPr/>
        </p:nvGraphicFramePr>
        <p:xfrm>
          <a:off x="836825" y="702372"/>
          <a:ext cx="3000000" cy="3000000"/>
        </p:xfrm>
        <a:graphic>
          <a:graphicData uri="http://schemas.openxmlformats.org/drawingml/2006/table">
            <a:tbl>
              <a:tblPr>
                <a:noFill/>
                <a:tableStyleId>{E2F2F5F0-C7C5-4B54-8198-81A2C5670ADB}</a:tableStyleId>
              </a:tblPr>
              <a:tblGrid>
                <a:gridCol w="2123025">
                  <a:extLst>
                    <a:ext uri="{9D8B030D-6E8A-4147-A177-3AD203B41FA5}">
                      <a16:colId xmlns:a16="http://schemas.microsoft.com/office/drawing/2014/main" val="20000"/>
                    </a:ext>
                  </a:extLst>
                </a:gridCol>
                <a:gridCol w="1438625">
                  <a:extLst>
                    <a:ext uri="{9D8B030D-6E8A-4147-A177-3AD203B41FA5}">
                      <a16:colId xmlns:a16="http://schemas.microsoft.com/office/drawing/2014/main" val="20001"/>
                    </a:ext>
                  </a:extLst>
                </a:gridCol>
                <a:gridCol w="4202800">
                  <a:extLst>
                    <a:ext uri="{9D8B030D-6E8A-4147-A177-3AD203B41FA5}">
                      <a16:colId xmlns:a16="http://schemas.microsoft.com/office/drawing/2014/main" val="20002"/>
                    </a:ext>
                  </a:extLst>
                </a:gridCol>
              </a:tblGrid>
              <a:tr h="462175">
                <a:tc gridSpan="3">
                  <a:txBody>
                    <a:bodyPr/>
                    <a:lstStyle/>
                    <a:p>
                      <a:pPr marL="0" lvl="0" indent="0" algn="ctr" rtl="0">
                        <a:spcBef>
                          <a:spcPts val="0"/>
                        </a:spcBef>
                        <a:spcAft>
                          <a:spcPts val="0"/>
                        </a:spcAft>
                        <a:buNone/>
                      </a:pPr>
                      <a:r>
                        <a:rPr lang="en-US" sz="4400" b="1" u="sng">
                          <a:solidFill>
                            <a:schemeClr val="dk1"/>
                          </a:solidFill>
                          <a:latin typeface="Calibri"/>
                          <a:ea typeface="Calibri"/>
                          <a:cs typeface="Calibri"/>
                          <a:sym typeface="Calibri"/>
                        </a:rPr>
                        <a:t>BASIC SCHEDULE</a:t>
                      </a:r>
                      <a:endParaRPr sz="18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1225">
                <a:tc>
                  <a:txBody>
                    <a:bodyPr/>
                    <a:lstStyle/>
                    <a:p>
                      <a:pPr marL="0" lvl="0" indent="0" algn="ctr" rtl="0">
                        <a:lnSpc>
                          <a:spcPct val="115000"/>
                        </a:lnSpc>
                        <a:spcBef>
                          <a:spcPts val="0"/>
                        </a:spcBef>
                        <a:spcAft>
                          <a:spcPts val="0"/>
                        </a:spcAft>
                        <a:buNone/>
                      </a:pPr>
                      <a:r>
                        <a:rPr lang="en-US" sz="2400" b="1">
                          <a:latin typeface="Calibri"/>
                          <a:ea typeface="Calibri"/>
                          <a:cs typeface="Calibri"/>
                          <a:sym typeface="Calibri"/>
                        </a:rPr>
                        <a:t>Time</a:t>
                      </a:r>
                      <a:endParaRPr sz="24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DFFC1"/>
                    </a:solidFill>
                  </a:tcPr>
                </a:tc>
                <a:tc>
                  <a:txBody>
                    <a:bodyPr/>
                    <a:lstStyle/>
                    <a:p>
                      <a:pPr marL="0" lvl="0" indent="0" algn="ctr" rtl="0">
                        <a:lnSpc>
                          <a:spcPct val="115000"/>
                        </a:lnSpc>
                        <a:spcBef>
                          <a:spcPts val="0"/>
                        </a:spcBef>
                        <a:spcAft>
                          <a:spcPts val="0"/>
                        </a:spcAft>
                        <a:buNone/>
                      </a:pPr>
                      <a:r>
                        <a:rPr lang="en-US" sz="2400" b="1">
                          <a:latin typeface="Calibri"/>
                          <a:ea typeface="Calibri"/>
                          <a:cs typeface="Calibri"/>
                          <a:sym typeface="Calibri"/>
                        </a:rPr>
                        <a:t>Pd</a:t>
                      </a:r>
                      <a:endParaRPr sz="24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DFFC1"/>
                    </a:solidFill>
                  </a:tcPr>
                </a:tc>
                <a:tc>
                  <a:txBody>
                    <a:bodyPr/>
                    <a:lstStyle/>
                    <a:p>
                      <a:pPr marL="0" lvl="0" indent="0" algn="ctr" rtl="0">
                        <a:lnSpc>
                          <a:spcPct val="115000"/>
                        </a:lnSpc>
                        <a:spcBef>
                          <a:spcPts val="0"/>
                        </a:spcBef>
                        <a:spcAft>
                          <a:spcPts val="0"/>
                        </a:spcAft>
                        <a:buNone/>
                      </a:pPr>
                      <a:r>
                        <a:rPr lang="en-US" sz="2400" b="1">
                          <a:latin typeface="Calibri"/>
                          <a:ea typeface="Calibri"/>
                          <a:cs typeface="Calibri"/>
                          <a:sym typeface="Calibri"/>
                        </a:rPr>
                        <a:t>6th Grade</a:t>
                      </a:r>
                      <a:endParaRPr sz="24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1"/>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8:05 – 8:13</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HR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Homeroom</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2"/>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8:15 – 9:05</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1</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Related Arts (A/B Day)</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extLst>
                  <a:ext uri="{0D108BD9-81ED-4DB2-BD59-A6C34878D82A}">
                    <a16:rowId xmlns:a16="http://schemas.microsoft.com/office/drawing/2014/main" val="10003"/>
                  </a:ext>
                </a:extLst>
              </a:tr>
              <a:tr h="424700">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9:07- 9:57</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2</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Related Arts </a:t>
                      </a:r>
                      <a:r>
                        <a:rPr lang="en-US" sz="2400">
                          <a:solidFill>
                            <a:schemeClr val="dk1"/>
                          </a:solidFill>
                          <a:latin typeface="Calibri"/>
                          <a:ea typeface="Calibri"/>
                          <a:cs typeface="Calibri"/>
                          <a:sym typeface="Calibri"/>
                        </a:rPr>
                        <a:t>(A/B Day)</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extLst>
                  <a:ext uri="{0D108BD9-81ED-4DB2-BD59-A6C34878D82A}">
                    <a16:rowId xmlns:a16="http://schemas.microsoft.com/office/drawing/2014/main" val="10004"/>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9:59 – 10:49</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3</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Academic/</a:t>
                      </a:r>
                      <a:r>
                        <a:rPr lang="en-US" sz="2400">
                          <a:solidFill>
                            <a:schemeClr val="dk1"/>
                          </a:solidFill>
                          <a:latin typeface="Calibri"/>
                          <a:ea typeface="Calibri"/>
                          <a:cs typeface="Calibri"/>
                          <a:sym typeface="Calibri"/>
                        </a:rPr>
                        <a:t>Seminar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622000">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10:51 – 11:41</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4</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Academic/Seminar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11:43- 12:34</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5</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Academic/Seminar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12:36 – 1:06</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6E3BC"/>
                    </a:solidFill>
                  </a:tcPr>
                </a:tc>
                <a:tc>
                  <a:txBody>
                    <a:bodyPr/>
                    <a:lstStyle/>
                    <a:p>
                      <a:pPr marL="0" lvl="0" indent="0" algn="l" rtl="0">
                        <a:spcBef>
                          <a:spcPts val="0"/>
                        </a:spcBef>
                        <a:spcAft>
                          <a:spcPts val="0"/>
                        </a:spcAft>
                        <a:buNone/>
                      </a:pP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6E3BC"/>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Lunch</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6E3BC"/>
                    </a:solidFill>
                  </a:tcPr>
                </a:tc>
                <a:extLst>
                  <a:ext uri="{0D108BD9-81ED-4DB2-BD59-A6C34878D82A}">
                    <a16:rowId xmlns:a16="http://schemas.microsoft.com/office/drawing/2014/main" val="10008"/>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1:08 – 1:58</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6</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Academic/Seminar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44967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2:00 – 2:50</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7</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Academic/Seminar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bl>
          </a:graphicData>
        </a:graphic>
      </p:graphicFrame>
      <p:sp>
        <p:nvSpPr>
          <p:cNvPr id="359" name="Google Shape;359;p53"/>
          <p:cNvSpPr txBox="1"/>
          <p:nvPr/>
        </p:nvSpPr>
        <p:spPr>
          <a:xfrm>
            <a:off x="7916975" y="3083625"/>
            <a:ext cx="684300" cy="7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a:solidFill>
                  <a:srgbClr val="1F1F2E"/>
                </a:solidFill>
                <a:latin typeface="Bree Serif"/>
                <a:ea typeface="Bree Serif"/>
                <a:cs typeface="Bree Serif"/>
                <a:sym typeface="Bree Serif"/>
              </a:rPr>
              <a:t>✅</a:t>
            </a:r>
            <a:endParaRPr sz="3800"/>
          </a:p>
        </p:txBody>
      </p:sp>
      <p:sp>
        <p:nvSpPr>
          <p:cNvPr id="360" name="Google Shape;360;p53"/>
          <p:cNvSpPr txBox="1"/>
          <p:nvPr/>
        </p:nvSpPr>
        <p:spPr>
          <a:xfrm>
            <a:off x="7916975" y="3617025"/>
            <a:ext cx="684300" cy="7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a:solidFill>
                  <a:srgbClr val="1F1F2E"/>
                </a:solidFill>
                <a:latin typeface="Bree Serif"/>
                <a:ea typeface="Bree Serif"/>
                <a:cs typeface="Bree Serif"/>
                <a:sym typeface="Bree Serif"/>
              </a:rPr>
              <a:t>✅</a:t>
            </a:r>
            <a:endParaRPr sz="3800"/>
          </a:p>
        </p:txBody>
      </p:sp>
      <p:sp>
        <p:nvSpPr>
          <p:cNvPr id="361" name="Google Shape;361;p53"/>
          <p:cNvSpPr txBox="1"/>
          <p:nvPr/>
        </p:nvSpPr>
        <p:spPr>
          <a:xfrm>
            <a:off x="7916975" y="4226625"/>
            <a:ext cx="684300" cy="7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a:solidFill>
                  <a:srgbClr val="1F1F2E"/>
                </a:solidFill>
                <a:latin typeface="Bree Serif"/>
                <a:ea typeface="Bree Serif"/>
                <a:cs typeface="Bree Serif"/>
                <a:sym typeface="Bree Serif"/>
              </a:rPr>
              <a:t>✅</a:t>
            </a:r>
            <a:endParaRPr sz="3800"/>
          </a:p>
        </p:txBody>
      </p:sp>
      <p:sp>
        <p:nvSpPr>
          <p:cNvPr id="362" name="Google Shape;362;p53"/>
          <p:cNvSpPr txBox="1"/>
          <p:nvPr/>
        </p:nvSpPr>
        <p:spPr>
          <a:xfrm>
            <a:off x="7916975" y="5141025"/>
            <a:ext cx="684300" cy="7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a:solidFill>
                  <a:srgbClr val="1F1F2E"/>
                </a:solidFill>
                <a:latin typeface="Bree Serif"/>
                <a:ea typeface="Bree Serif"/>
                <a:cs typeface="Bree Serif"/>
                <a:sym typeface="Bree Serif"/>
              </a:rPr>
              <a:t>✅</a:t>
            </a:r>
            <a:endParaRPr sz="3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4"/>
          <p:cNvSpPr txBox="1"/>
          <p:nvPr/>
        </p:nvSpPr>
        <p:spPr>
          <a:xfrm>
            <a:off x="4694237" y="3940175"/>
            <a:ext cx="184200" cy="36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368" name="Google Shape;368;p54"/>
          <p:cNvSpPr txBox="1"/>
          <p:nvPr/>
        </p:nvSpPr>
        <p:spPr>
          <a:xfrm>
            <a:off x="533400" y="1905000"/>
            <a:ext cx="8077200" cy="36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369" name="Google Shape;369;p54"/>
          <p:cNvSpPr txBox="1">
            <a:spLocks noGrp="1"/>
          </p:cNvSpPr>
          <p:nvPr>
            <p:ph type="body" idx="1"/>
          </p:nvPr>
        </p:nvSpPr>
        <p:spPr>
          <a:xfrm>
            <a:off x="0" y="1088250"/>
            <a:ext cx="9144000" cy="1449600"/>
          </a:xfrm>
          <a:prstGeom prst="rect">
            <a:avLst/>
          </a:prstGeom>
          <a:noFill/>
          <a:ln>
            <a:noFill/>
          </a:ln>
        </p:spPr>
        <p:txBody>
          <a:bodyPr spcFirstLastPara="1" wrap="square" lIns="91425" tIns="45700" rIns="91425" bIns="45700" anchor="t" anchorCtr="0">
            <a:noAutofit/>
          </a:bodyPr>
          <a:lstStyle/>
          <a:p>
            <a:pPr marL="685800" lvl="0" indent="-317500" algn="l" rtl="0">
              <a:spcBef>
                <a:spcPts val="0"/>
              </a:spcBef>
              <a:spcAft>
                <a:spcPts val="0"/>
              </a:spcAft>
              <a:buClr>
                <a:srgbClr val="000000"/>
              </a:buClr>
              <a:buSzPts val="1100"/>
              <a:buFont typeface="Arial"/>
              <a:buNone/>
            </a:pPr>
            <a:r>
              <a:rPr lang="en-US" sz="2800" b="1">
                <a:solidFill>
                  <a:srgbClr val="1155CC"/>
                </a:solidFill>
                <a:latin typeface="Arial"/>
                <a:ea typeface="Arial"/>
                <a:cs typeface="Arial"/>
                <a:sym typeface="Arial"/>
              </a:rPr>
              <a:t>OVERVIEW:</a:t>
            </a:r>
            <a:endParaRPr sz="2800" b="1">
              <a:solidFill>
                <a:srgbClr val="800000"/>
              </a:solidFill>
              <a:latin typeface="Arial"/>
              <a:ea typeface="Arial"/>
              <a:cs typeface="Arial"/>
              <a:sym typeface="Arial"/>
            </a:endParaRPr>
          </a:p>
          <a:p>
            <a:pPr marL="0" lvl="0" indent="457200" algn="l" rtl="0">
              <a:spcBef>
                <a:spcPts val="1640"/>
              </a:spcBef>
              <a:spcAft>
                <a:spcPts val="0"/>
              </a:spcAft>
              <a:buNone/>
            </a:pPr>
            <a:r>
              <a:rPr lang="en-US" sz="2200" b="1">
                <a:solidFill>
                  <a:srgbClr val="3A3A3A"/>
                </a:solidFill>
                <a:latin typeface="Arial"/>
                <a:ea typeface="Arial"/>
                <a:cs typeface="Arial"/>
                <a:sym typeface="Arial"/>
              </a:rPr>
              <a:t>Take away those 4 common classes, and each student has:      </a:t>
            </a:r>
            <a:br>
              <a:rPr lang="en-US" sz="2200" b="1">
                <a:solidFill>
                  <a:srgbClr val="3A3A3A"/>
                </a:solidFill>
                <a:latin typeface="Arial"/>
                <a:ea typeface="Arial"/>
                <a:cs typeface="Arial"/>
                <a:sym typeface="Arial"/>
              </a:rPr>
            </a:br>
            <a:r>
              <a:rPr lang="en-US" sz="2200" b="1">
                <a:solidFill>
                  <a:srgbClr val="3A3A3A"/>
                </a:solidFill>
                <a:latin typeface="Arial"/>
                <a:ea typeface="Arial"/>
                <a:cs typeface="Arial"/>
                <a:sym typeface="Arial"/>
              </a:rPr>
              <a:t>	</a:t>
            </a:r>
            <a:endParaRPr sz="2200" b="1">
              <a:solidFill>
                <a:srgbClr val="3A3A3A"/>
              </a:solidFill>
              <a:latin typeface="Arial"/>
              <a:ea typeface="Arial"/>
              <a:cs typeface="Arial"/>
              <a:sym typeface="Arial"/>
            </a:endParaRPr>
          </a:p>
          <a:p>
            <a:pPr marL="457200" lvl="0" indent="-368300" algn="l" rtl="0">
              <a:spcBef>
                <a:spcPts val="1640"/>
              </a:spcBef>
              <a:spcAft>
                <a:spcPts val="0"/>
              </a:spcAft>
              <a:buClr>
                <a:srgbClr val="3A3A3A"/>
              </a:buClr>
              <a:buSzPts val="2200"/>
              <a:buFont typeface="Arial"/>
              <a:buChar char="•"/>
            </a:pPr>
            <a:r>
              <a:rPr lang="en-US" sz="2200" b="1">
                <a:solidFill>
                  <a:srgbClr val="3A3A3A"/>
                </a:solidFill>
                <a:latin typeface="Arial"/>
                <a:ea typeface="Arial"/>
                <a:cs typeface="Arial"/>
                <a:sym typeface="Arial"/>
              </a:rPr>
              <a:t>3 classes left per day</a:t>
            </a:r>
            <a:endParaRPr sz="2200" b="1" i="0" u="none">
              <a:solidFill>
                <a:srgbClr val="000090"/>
              </a:solidFill>
              <a:latin typeface="Arial"/>
              <a:ea typeface="Arial"/>
              <a:cs typeface="Arial"/>
              <a:sym typeface="Arial"/>
            </a:endParaRPr>
          </a:p>
          <a:p>
            <a:pPr marL="774700" marR="0" lvl="1" indent="0" algn="l" rtl="0">
              <a:lnSpc>
                <a:spcPct val="100000"/>
              </a:lnSpc>
              <a:spcBef>
                <a:spcPts val="1200"/>
              </a:spcBef>
              <a:spcAft>
                <a:spcPts val="0"/>
              </a:spcAft>
              <a:buClr>
                <a:schemeClr val="dk1"/>
              </a:buClr>
              <a:buFont typeface="Arial"/>
              <a:buNone/>
            </a:pPr>
            <a:endParaRPr sz="1800" b="1" i="0" u="none" strike="noStrike" cap="none">
              <a:solidFill>
                <a:srgbClr val="000090"/>
              </a:solidFill>
              <a:latin typeface="Arial"/>
              <a:ea typeface="Arial"/>
              <a:cs typeface="Arial"/>
              <a:sym typeface="Arial"/>
            </a:endParaRPr>
          </a:p>
          <a:p>
            <a:pPr marL="342900" marR="0" lvl="0" indent="-228600" algn="l" rtl="0">
              <a:spcBef>
                <a:spcPts val="960"/>
              </a:spcBef>
              <a:spcAft>
                <a:spcPts val="0"/>
              </a:spcAft>
              <a:buClr>
                <a:schemeClr val="dk1"/>
              </a:buClr>
              <a:buSzPts val="1800"/>
              <a:buFont typeface="Arial"/>
              <a:buNone/>
            </a:pPr>
            <a:endParaRPr sz="1800" b="1" i="0" u="none" strike="noStrike" cap="none">
              <a:solidFill>
                <a:srgbClr val="000090"/>
              </a:solidFill>
              <a:latin typeface="Arial"/>
              <a:ea typeface="Arial"/>
              <a:cs typeface="Arial"/>
              <a:sym typeface="Arial"/>
            </a:endParaRPr>
          </a:p>
        </p:txBody>
      </p:sp>
      <p:sp>
        <p:nvSpPr>
          <p:cNvPr id="370" name="Google Shape;370;p54"/>
          <p:cNvSpPr/>
          <p:nvPr/>
        </p:nvSpPr>
        <p:spPr>
          <a:xfrm>
            <a:off x="-25" y="181200"/>
            <a:ext cx="9144000" cy="955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Calibri"/>
              <a:buNone/>
            </a:pPr>
            <a:r>
              <a:rPr lang="en-US" sz="4500" b="1">
                <a:latin typeface="Calibri"/>
                <a:ea typeface="Calibri"/>
                <a:cs typeface="Calibri"/>
                <a:sym typeface="Calibri"/>
              </a:rPr>
              <a:t>Patapsco MS Schedule</a:t>
            </a:r>
            <a:endParaRPr sz="4500" b="1" i="0" u="none" strike="noStrike" cap="none">
              <a:latin typeface="Calibri"/>
              <a:ea typeface="Calibri"/>
              <a:cs typeface="Calibri"/>
              <a:sym typeface="Calibri"/>
            </a:endParaRPr>
          </a:p>
        </p:txBody>
      </p:sp>
      <p:pic>
        <p:nvPicPr>
          <p:cNvPr id="371" name="Google Shape;371;p54"/>
          <p:cNvPicPr preferRelativeResize="0"/>
          <p:nvPr/>
        </p:nvPicPr>
        <p:blipFill rotWithShape="1">
          <a:blip r:embed="rId3">
            <a:alphaModFix/>
          </a:blip>
          <a:srcRect l="12652" t="27719" r="14630" b="24256"/>
          <a:stretch/>
        </p:blipFill>
        <p:spPr>
          <a:xfrm>
            <a:off x="4694225" y="3040200"/>
            <a:ext cx="4128977" cy="3635725"/>
          </a:xfrm>
          <a:prstGeom prst="rect">
            <a:avLst/>
          </a:prstGeom>
          <a:noFill/>
          <a:ln>
            <a:noFill/>
          </a:ln>
        </p:spPr>
      </p:pic>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5"/>
          <p:cNvSpPr txBox="1"/>
          <p:nvPr/>
        </p:nvSpPr>
        <p:spPr>
          <a:xfrm>
            <a:off x="4694237" y="3940175"/>
            <a:ext cx="184200" cy="36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377" name="Google Shape;377;p55"/>
          <p:cNvSpPr txBox="1"/>
          <p:nvPr/>
        </p:nvSpPr>
        <p:spPr>
          <a:xfrm>
            <a:off x="533400" y="1905000"/>
            <a:ext cx="8077200" cy="36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378" name="Google Shape;378;p55"/>
          <p:cNvSpPr txBox="1">
            <a:spLocks noGrp="1"/>
          </p:cNvSpPr>
          <p:nvPr>
            <p:ph type="body" idx="1"/>
          </p:nvPr>
        </p:nvSpPr>
        <p:spPr>
          <a:xfrm>
            <a:off x="0" y="1012050"/>
            <a:ext cx="9144000" cy="1449600"/>
          </a:xfrm>
          <a:prstGeom prst="rect">
            <a:avLst/>
          </a:prstGeom>
          <a:noFill/>
          <a:ln>
            <a:noFill/>
          </a:ln>
        </p:spPr>
        <p:txBody>
          <a:bodyPr spcFirstLastPara="1" wrap="square" lIns="91425" tIns="45700" rIns="91425" bIns="45700" anchor="t" anchorCtr="0">
            <a:noAutofit/>
          </a:bodyPr>
          <a:lstStyle/>
          <a:p>
            <a:pPr marL="685800" lvl="0" indent="-317500" algn="l" rtl="0">
              <a:spcBef>
                <a:spcPts val="0"/>
              </a:spcBef>
              <a:spcAft>
                <a:spcPts val="0"/>
              </a:spcAft>
              <a:buClr>
                <a:srgbClr val="000000"/>
              </a:buClr>
              <a:buSzPts val="1100"/>
              <a:buFont typeface="Arial"/>
              <a:buNone/>
            </a:pPr>
            <a:r>
              <a:rPr lang="en-US" sz="2800" b="1">
                <a:solidFill>
                  <a:srgbClr val="1155CC"/>
                </a:solidFill>
                <a:latin typeface="Arial"/>
                <a:ea typeface="Arial"/>
                <a:cs typeface="Arial"/>
                <a:sym typeface="Arial"/>
              </a:rPr>
              <a:t>OVERVIEW:</a:t>
            </a:r>
            <a:endParaRPr sz="2800" b="1">
              <a:solidFill>
                <a:srgbClr val="800000"/>
              </a:solidFill>
              <a:latin typeface="Arial"/>
              <a:ea typeface="Arial"/>
              <a:cs typeface="Arial"/>
              <a:sym typeface="Arial"/>
            </a:endParaRPr>
          </a:p>
          <a:p>
            <a:pPr marL="0" lvl="0" indent="457200" algn="l" rtl="0">
              <a:spcBef>
                <a:spcPts val="1640"/>
              </a:spcBef>
              <a:spcAft>
                <a:spcPts val="0"/>
              </a:spcAft>
              <a:buNone/>
            </a:pPr>
            <a:r>
              <a:rPr lang="en-US" sz="2200" b="1">
                <a:solidFill>
                  <a:srgbClr val="3A3A3A"/>
                </a:solidFill>
                <a:latin typeface="Arial"/>
                <a:ea typeface="Arial"/>
                <a:cs typeface="Arial"/>
                <a:sym typeface="Arial"/>
              </a:rPr>
              <a:t>Every student has 2 related arts blocks per day which could</a:t>
            </a:r>
            <a:br>
              <a:rPr lang="en-US" sz="2200" b="1">
                <a:solidFill>
                  <a:srgbClr val="3A3A3A"/>
                </a:solidFill>
                <a:latin typeface="Arial"/>
                <a:ea typeface="Arial"/>
                <a:cs typeface="Arial"/>
                <a:sym typeface="Arial"/>
              </a:rPr>
            </a:br>
            <a:r>
              <a:rPr lang="en-US" sz="2200" b="1">
                <a:solidFill>
                  <a:srgbClr val="3A3A3A"/>
                </a:solidFill>
                <a:latin typeface="Arial"/>
                <a:ea typeface="Arial"/>
                <a:cs typeface="Arial"/>
                <a:sym typeface="Arial"/>
              </a:rPr>
              <a:t>	include:</a:t>
            </a:r>
            <a:endParaRPr sz="2200" b="1" i="0" u="none">
              <a:solidFill>
                <a:srgbClr val="000090"/>
              </a:solidFill>
              <a:latin typeface="Arial"/>
              <a:ea typeface="Arial"/>
              <a:cs typeface="Arial"/>
              <a:sym typeface="Arial"/>
            </a:endParaRPr>
          </a:p>
          <a:p>
            <a:pPr marL="774700" marR="0" lvl="1" indent="0" algn="l" rtl="0">
              <a:lnSpc>
                <a:spcPct val="100000"/>
              </a:lnSpc>
              <a:spcBef>
                <a:spcPts val="1200"/>
              </a:spcBef>
              <a:spcAft>
                <a:spcPts val="0"/>
              </a:spcAft>
              <a:buClr>
                <a:schemeClr val="dk1"/>
              </a:buClr>
              <a:buFont typeface="Arial"/>
              <a:buNone/>
            </a:pPr>
            <a:endParaRPr sz="1800" b="1" i="0" u="none" strike="noStrike" cap="none">
              <a:solidFill>
                <a:srgbClr val="000090"/>
              </a:solidFill>
              <a:latin typeface="Arial"/>
              <a:ea typeface="Arial"/>
              <a:cs typeface="Arial"/>
              <a:sym typeface="Arial"/>
            </a:endParaRPr>
          </a:p>
          <a:p>
            <a:pPr marL="342900" marR="0" lvl="0" indent="-228600" algn="l" rtl="0">
              <a:spcBef>
                <a:spcPts val="960"/>
              </a:spcBef>
              <a:spcAft>
                <a:spcPts val="0"/>
              </a:spcAft>
              <a:buClr>
                <a:schemeClr val="dk1"/>
              </a:buClr>
              <a:buSzPts val="1800"/>
              <a:buFont typeface="Arial"/>
              <a:buNone/>
            </a:pPr>
            <a:endParaRPr sz="1800" b="1" i="0" u="none" strike="noStrike" cap="none">
              <a:solidFill>
                <a:srgbClr val="000090"/>
              </a:solidFill>
              <a:latin typeface="Arial"/>
              <a:ea typeface="Arial"/>
              <a:cs typeface="Arial"/>
              <a:sym typeface="Arial"/>
            </a:endParaRPr>
          </a:p>
        </p:txBody>
      </p:sp>
      <p:sp>
        <p:nvSpPr>
          <p:cNvPr id="379" name="Google Shape;379;p55"/>
          <p:cNvSpPr/>
          <p:nvPr/>
        </p:nvSpPr>
        <p:spPr>
          <a:xfrm>
            <a:off x="-25" y="181200"/>
            <a:ext cx="9144000" cy="955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Calibri"/>
              <a:buNone/>
            </a:pPr>
            <a:r>
              <a:rPr lang="en-US" sz="4500" b="1">
                <a:latin typeface="Calibri"/>
                <a:ea typeface="Calibri"/>
                <a:cs typeface="Calibri"/>
                <a:sym typeface="Calibri"/>
              </a:rPr>
              <a:t>Patapsco MS Schedule</a:t>
            </a:r>
            <a:endParaRPr sz="4500" b="1" i="0" u="none" strike="noStrike" cap="none">
              <a:latin typeface="Calibri"/>
              <a:ea typeface="Calibri"/>
              <a:cs typeface="Calibri"/>
              <a:sym typeface="Calibri"/>
            </a:endParaRPr>
          </a:p>
        </p:txBody>
      </p:sp>
      <p:pic>
        <p:nvPicPr>
          <p:cNvPr id="380" name="Google Shape;380;p55"/>
          <p:cNvPicPr preferRelativeResize="0"/>
          <p:nvPr/>
        </p:nvPicPr>
        <p:blipFill rotWithShape="1">
          <a:blip r:embed="rId3">
            <a:alphaModFix/>
          </a:blip>
          <a:srcRect l="12652" t="27719" r="14630" b="24256"/>
          <a:stretch/>
        </p:blipFill>
        <p:spPr>
          <a:xfrm>
            <a:off x="4694225" y="3040200"/>
            <a:ext cx="4128977" cy="3635725"/>
          </a:xfrm>
          <a:prstGeom prst="rect">
            <a:avLst/>
          </a:prstGeom>
          <a:noFill/>
          <a:ln>
            <a:noFill/>
          </a:ln>
        </p:spPr>
      </p:pic>
      <p:sp>
        <p:nvSpPr>
          <p:cNvPr id="381" name="Google Shape;381;p55"/>
          <p:cNvSpPr txBox="1"/>
          <p:nvPr/>
        </p:nvSpPr>
        <p:spPr>
          <a:xfrm>
            <a:off x="-500" y="2231675"/>
            <a:ext cx="4790700" cy="5096700"/>
          </a:xfrm>
          <a:prstGeom prst="rect">
            <a:avLst/>
          </a:prstGeom>
          <a:noFill/>
          <a:ln>
            <a:noFill/>
          </a:ln>
        </p:spPr>
        <p:txBody>
          <a:bodyPr spcFirstLastPara="1" wrap="square" lIns="91425" tIns="91425" rIns="91425" bIns="91425" anchor="t" anchorCtr="0">
            <a:noAutofit/>
          </a:bodyPr>
          <a:lstStyle/>
          <a:p>
            <a:pPr marL="685800" lvl="0" indent="-292100" algn="l" rtl="0">
              <a:spcBef>
                <a:spcPts val="1640"/>
              </a:spcBef>
              <a:spcAft>
                <a:spcPts val="0"/>
              </a:spcAft>
              <a:buClr>
                <a:srgbClr val="FF0000"/>
              </a:buClr>
              <a:buSzPts val="1800"/>
              <a:buChar char="•"/>
            </a:pPr>
            <a:r>
              <a:rPr lang="en-US" sz="1800" b="1">
                <a:solidFill>
                  <a:srgbClr val="FF0000"/>
                </a:solidFill>
              </a:rPr>
              <a:t>PE</a:t>
            </a:r>
            <a:endParaRPr sz="1800" b="1">
              <a:solidFill>
                <a:srgbClr val="FF0000"/>
              </a:solidFill>
            </a:endParaRPr>
          </a:p>
          <a:p>
            <a:pPr marL="685800" lvl="0" indent="-292100" algn="l" rtl="0">
              <a:spcBef>
                <a:spcPts val="1640"/>
              </a:spcBef>
              <a:spcAft>
                <a:spcPts val="0"/>
              </a:spcAft>
              <a:buClr>
                <a:srgbClr val="FF0000"/>
              </a:buClr>
              <a:buSzPts val="1800"/>
              <a:buChar char="•"/>
            </a:pPr>
            <a:r>
              <a:rPr lang="en-US" sz="1800" b="1">
                <a:solidFill>
                  <a:srgbClr val="FF0000"/>
                </a:solidFill>
              </a:rPr>
              <a:t>Health</a:t>
            </a:r>
            <a:endParaRPr sz="1800" b="1">
              <a:solidFill>
                <a:srgbClr val="FF0000"/>
              </a:solidFill>
            </a:endParaRPr>
          </a:p>
          <a:p>
            <a:pPr marL="685800" lvl="0" indent="-292100" algn="l" rtl="0">
              <a:spcBef>
                <a:spcPts val="1640"/>
              </a:spcBef>
              <a:spcAft>
                <a:spcPts val="0"/>
              </a:spcAft>
              <a:buClr>
                <a:srgbClr val="1155CC"/>
              </a:buClr>
              <a:buSzPts val="1800"/>
              <a:buChar char="•"/>
            </a:pPr>
            <a:r>
              <a:rPr lang="en-US" sz="1800" b="1">
                <a:solidFill>
                  <a:srgbClr val="1155CC"/>
                </a:solidFill>
              </a:rPr>
              <a:t>Art</a:t>
            </a:r>
            <a:endParaRPr sz="1800" b="1">
              <a:solidFill>
                <a:srgbClr val="1155CC"/>
              </a:solidFill>
            </a:endParaRPr>
          </a:p>
          <a:p>
            <a:pPr marL="685800" lvl="0" indent="-292100" algn="l" rtl="0">
              <a:spcBef>
                <a:spcPts val="1640"/>
              </a:spcBef>
              <a:spcAft>
                <a:spcPts val="0"/>
              </a:spcAft>
              <a:buClr>
                <a:srgbClr val="1155CC"/>
              </a:buClr>
              <a:buSzPts val="1800"/>
              <a:buChar char="•"/>
            </a:pPr>
            <a:r>
              <a:rPr lang="en-US" sz="1800" b="1">
                <a:solidFill>
                  <a:srgbClr val="1155CC"/>
                </a:solidFill>
              </a:rPr>
              <a:t>General Music</a:t>
            </a:r>
            <a:endParaRPr sz="1800" b="1">
              <a:solidFill>
                <a:srgbClr val="1155CC"/>
              </a:solidFill>
            </a:endParaRPr>
          </a:p>
          <a:p>
            <a:pPr marL="685800" lvl="0" indent="-292100" algn="l" rtl="0">
              <a:spcBef>
                <a:spcPts val="1640"/>
              </a:spcBef>
              <a:spcAft>
                <a:spcPts val="0"/>
              </a:spcAft>
              <a:buClr>
                <a:srgbClr val="1155CC"/>
              </a:buClr>
              <a:buSzPts val="1800"/>
              <a:buChar char="•"/>
            </a:pPr>
            <a:r>
              <a:rPr lang="en-US" sz="1800" b="1">
                <a:solidFill>
                  <a:srgbClr val="1155CC"/>
                </a:solidFill>
              </a:rPr>
              <a:t>FACS</a:t>
            </a:r>
            <a:endParaRPr sz="1800" b="1">
              <a:solidFill>
                <a:srgbClr val="1155CC"/>
              </a:solidFill>
            </a:endParaRPr>
          </a:p>
          <a:p>
            <a:pPr marL="685800" lvl="0" indent="-292100" algn="l" rtl="0">
              <a:spcBef>
                <a:spcPts val="1640"/>
              </a:spcBef>
              <a:spcAft>
                <a:spcPts val="0"/>
              </a:spcAft>
              <a:buClr>
                <a:srgbClr val="1155CC"/>
              </a:buClr>
              <a:buSzPts val="1800"/>
              <a:buChar char="•"/>
            </a:pPr>
            <a:r>
              <a:rPr lang="en-US" sz="1800" b="1">
                <a:solidFill>
                  <a:srgbClr val="1155CC"/>
                </a:solidFill>
              </a:rPr>
              <a:t>Tech Ed</a:t>
            </a:r>
            <a:endParaRPr sz="1800" b="1">
              <a:solidFill>
                <a:srgbClr val="1155CC"/>
              </a:solidFill>
            </a:endParaRPr>
          </a:p>
          <a:p>
            <a:pPr marL="685800" lvl="0" indent="-292100" algn="l" rtl="0">
              <a:spcBef>
                <a:spcPts val="1640"/>
              </a:spcBef>
              <a:spcAft>
                <a:spcPts val="0"/>
              </a:spcAft>
              <a:buClr>
                <a:srgbClr val="1155CC"/>
              </a:buClr>
              <a:buSzPts val="1800"/>
              <a:buChar char="•"/>
            </a:pPr>
            <a:r>
              <a:rPr lang="en-US" sz="1800" b="1">
                <a:solidFill>
                  <a:srgbClr val="1155CC"/>
                </a:solidFill>
              </a:rPr>
              <a:t>Careers</a:t>
            </a:r>
            <a:endParaRPr sz="1800" b="1">
              <a:solidFill>
                <a:srgbClr val="1155CC"/>
              </a:solidFill>
            </a:endParaRPr>
          </a:p>
          <a:p>
            <a:pPr marL="685800" lvl="0" indent="-292100" algn="l" rtl="0">
              <a:spcBef>
                <a:spcPts val="1640"/>
              </a:spcBef>
              <a:spcAft>
                <a:spcPts val="0"/>
              </a:spcAft>
              <a:buClr>
                <a:srgbClr val="FF00FF"/>
              </a:buClr>
              <a:buSzPts val="1800"/>
              <a:buChar char="•"/>
            </a:pPr>
            <a:r>
              <a:rPr lang="en-US" sz="1800" b="1">
                <a:solidFill>
                  <a:srgbClr val="FF00FF"/>
                </a:solidFill>
              </a:rPr>
              <a:t>GT Research</a:t>
            </a:r>
            <a:endParaRPr sz="1800" b="1">
              <a:solidFill>
                <a:srgbClr val="FF00FF"/>
              </a:solidFill>
            </a:endParaRPr>
          </a:p>
          <a:p>
            <a:pPr marL="685800" lvl="0" indent="-292100" algn="l" rtl="0">
              <a:spcBef>
                <a:spcPts val="1640"/>
              </a:spcBef>
              <a:spcAft>
                <a:spcPts val="0"/>
              </a:spcAft>
              <a:buClr>
                <a:srgbClr val="FF00FF"/>
              </a:buClr>
              <a:buSzPts val="1800"/>
              <a:buChar char="•"/>
            </a:pPr>
            <a:r>
              <a:rPr lang="en-US" sz="1800" b="1">
                <a:solidFill>
                  <a:srgbClr val="FF00FF"/>
                </a:solidFill>
              </a:rPr>
              <a:t>Math Seminar</a:t>
            </a:r>
            <a:endParaRPr sz="1800" b="1">
              <a:solidFill>
                <a:srgbClr val="FF00FF"/>
              </a:solidFill>
            </a:endParaRPr>
          </a:p>
          <a:p>
            <a:pPr marL="685800" lvl="0" indent="0" algn="l" rtl="0">
              <a:spcBef>
                <a:spcPts val="1640"/>
              </a:spcBef>
              <a:spcAft>
                <a:spcPts val="0"/>
              </a:spcAft>
              <a:buNone/>
            </a:pPr>
            <a:endParaRPr sz="3200">
              <a:solidFill>
                <a:schemeClr val="dk1"/>
              </a:solidFill>
              <a:latin typeface="Calibri"/>
              <a:ea typeface="Calibri"/>
              <a:cs typeface="Calibri"/>
              <a:sym typeface="Calibri"/>
            </a:endParaRPr>
          </a:p>
        </p:txBody>
      </p:sp>
      <p:sp>
        <p:nvSpPr>
          <p:cNvPr id="382" name="Google Shape;382;p55"/>
          <p:cNvSpPr/>
          <p:nvPr/>
        </p:nvSpPr>
        <p:spPr>
          <a:xfrm>
            <a:off x="5047200" y="4037375"/>
            <a:ext cx="1511400" cy="771000"/>
          </a:xfrm>
          <a:custGeom>
            <a:avLst/>
            <a:gdLst/>
            <a:ahLst/>
            <a:cxnLst/>
            <a:rect l="l" t="t" r="r" b="b"/>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moveTo>
                  <a:pt x="6030" y="60000"/>
                </a:moveTo>
                <a:cubicBezTo>
                  <a:pt x="6030" y="88083"/>
                  <a:pt x="30193" y="110849"/>
                  <a:pt x="60000" y="110849"/>
                </a:cubicBezTo>
                <a:cubicBezTo>
                  <a:pt x="89806" y="110849"/>
                  <a:pt x="113969" y="88083"/>
                  <a:pt x="113969" y="60000"/>
                </a:cubicBezTo>
                <a:cubicBezTo>
                  <a:pt x="113969" y="31916"/>
                  <a:pt x="89806" y="9150"/>
                  <a:pt x="60000" y="9150"/>
                </a:cubicBezTo>
                <a:cubicBezTo>
                  <a:pt x="30193" y="9150"/>
                  <a:pt x="6030" y="31916"/>
                  <a:pt x="6030" y="60000"/>
                </a:cubicBezTo>
                <a:close/>
              </a:path>
            </a:pathLst>
          </a:custGeom>
          <a:solidFill>
            <a:srgbClr val="00FF00"/>
          </a:solidFill>
          <a:ln w="9525" cap="flat" cmpd="sng">
            <a:solidFill>
              <a:srgbClr val="00FF00"/>
            </a:solidFill>
            <a:prstDash val="solid"/>
            <a:miter lim="8000"/>
            <a:headEnd type="none" w="sm" len="sm"/>
            <a:tailEnd type="none" w="sm" len="sm"/>
          </a:ln>
          <a:effectLst>
            <a:outerShdw blurRad="63500" dist="23000" dir="5400000">
              <a:srgbClr val="00000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aphicFrame>
        <p:nvGraphicFramePr>
          <p:cNvPr id="388" name="Google Shape;388;p56"/>
          <p:cNvGraphicFramePr/>
          <p:nvPr/>
        </p:nvGraphicFramePr>
        <p:xfrm>
          <a:off x="836825" y="702372"/>
          <a:ext cx="3000000" cy="3000000"/>
        </p:xfrm>
        <a:graphic>
          <a:graphicData uri="http://schemas.openxmlformats.org/drawingml/2006/table">
            <a:tbl>
              <a:tblPr>
                <a:noFill/>
                <a:tableStyleId>{E2F2F5F0-C7C5-4B54-8198-81A2C5670ADB}</a:tableStyleId>
              </a:tblPr>
              <a:tblGrid>
                <a:gridCol w="2123025">
                  <a:extLst>
                    <a:ext uri="{9D8B030D-6E8A-4147-A177-3AD203B41FA5}">
                      <a16:colId xmlns:a16="http://schemas.microsoft.com/office/drawing/2014/main" val="20000"/>
                    </a:ext>
                  </a:extLst>
                </a:gridCol>
                <a:gridCol w="1438625">
                  <a:extLst>
                    <a:ext uri="{9D8B030D-6E8A-4147-A177-3AD203B41FA5}">
                      <a16:colId xmlns:a16="http://schemas.microsoft.com/office/drawing/2014/main" val="20001"/>
                    </a:ext>
                  </a:extLst>
                </a:gridCol>
                <a:gridCol w="4202800">
                  <a:extLst>
                    <a:ext uri="{9D8B030D-6E8A-4147-A177-3AD203B41FA5}">
                      <a16:colId xmlns:a16="http://schemas.microsoft.com/office/drawing/2014/main" val="20002"/>
                    </a:ext>
                  </a:extLst>
                </a:gridCol>
              </a:tblGrid>
              <a:tr h="462175">
                <a:tc gridSpan="3">
                  <a:txBody>
                    <a:bodyPr/>
                    <a:lstStyle/>
                    <a:p>
                      <a:pPr marL="0" lvl="0" indent="0" algn="ctr" rtl="0">
                        <a:spcBef>
                          <a:spcPts val="0"/>
                        </a:spcBef>
                        <a:spcAft>
                          <a:spcPts val="0"/>
                        </a:spcAft>
                        <a:buNone/>
                      </a:pPr>
                      <a:r>
                        <a:rPr lang="en-US" sz="4400" b="1" u="sng">
                          <a:solidFill>
                            <a:schemeClr val="dk1"/>
                          </a:solidFill>
                          <a:latin typeface="Calibri"/>
                          <a:ea typeface="Calibri"/>
                          <a:cs typeface="Calibri"/>
                          <a:sym typeface="Calibri"/>
                        </a:rPr>
                        <a:t>BASIC SCHEDULE</a:t>
                      </a:r>
                      <a:endParaRPr sz="18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1225">
                <a:tc>
                  <a:txBody>
                    <a:bodyPr/>
                    <a:lstStyle/>
                    <a:p>
                      <a:pPr marL="0" lvl="0" indent="0" algn="ctr" rtl="0">
                        <a:lnSpc>
                          <a:spcPct val="115000"/>
                        </a:lnSpc>
                        <a:spcBef>
                          <a:spcPts val="0"/>
                        </a:spcBef>
                        <a:spcAft>
                          <a:spcPts val="0"/>
                        </a:spcAft>
                        <a:buNone/>
                      </a:pPr>
                      <a:r>
                        <a:rPr lang="en-US" sz="2400" b="1">
                          <a:latin typeface="Calibri"/>
                          <a:ea typeface="Calibri"/>
                          <a:cs typeface="Calibri"/>
                          <a:sym typeface="Calibri"/>
                        </a:rPr>
                        <a:t>Time</a:t>
                      </a:r>
                      <a:endParaRPr sz="24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DFFC1"/>
                    </a:solidFill>
                  </a:tcPr>
                </a:tc>
                <a:tc>
                  <a:txBody>
                    <a:bodyPr/>
                    <a:lstStyle/>
                    <a:p>
                      <a:pPr marL="0" lvl="0" indent="0" algn="ctr" rtl="0">
                        <a:lnSpc>
                          <a:spcPct val="115000"/>
                        </a:lnSpc>
                        <a:spcBef>
                          <a:spcPts val="0"/>
                        </a:spcBef>
                        <a:spcAft>
                          <a:spcPts val="0"/>
                        </a:spcAft>
                        <a:buNone/>
                      </a:pPr>
                      <a:r>
                        <a:rPr lang="en-US" sz="2400" b="1">
                          <a:latin typeface="Calibri"/>
                          <a:ea typeface="Calibri"/>
                          <a:cs typeface="Calibri"/>
                          <a:sym typeface="Calibri"/>
                        </a:rPr>
                        <a:t>Pd</a:t>
                      </a:r>
                      <a:endParaRPr sz="24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DFFC1"/>
                    </a:solidFill>
                  </a:tcPr>
                </a:tc>
                <a:tc>
                  <a:txBody>
                    <a:bodyPr/>
                    <a:lstStyle/>
                    <a:p>
                      <a:pPr marL="0" lvl="0" indent="0" algn="ctr" rtl="0">
                        <a:lnSpc>
                          <a:spcPct val="115000"/>
                        </a:lnSpc>
                        <a:spcBef>
                          <a:spcPts val="0"/>
                        </a:spcBef>
                        <a:spcAft>
                          <a:spcPts val="0"/>
                        </a:spcAft>
                        <a:buNone/>
                      </a:pPr>
                      <a:r>
                        <a:rPr lang="en-US" sz="2400" b="1">
                          <a:latin typeface="Calibri"/>
                          <a:ea typeface="Calibri"/>
                          <a:cs typeface="Calibri"/>
                          <a:sym typeface="Calibri"/>
                        </a:rPr>
                        <a:t>6th Grade</a:t>
                      </a:r>
                      <a:endParaRPr sz="24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1"/>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8:05 – 8:13</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HR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Homeroom</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2"/>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8:15 – 9:05</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1</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Related Arts (A/B Day)</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extLst>
                  <a:ext uri="{0D108BD9-81ED-4DB2-BD59-A6C34878D82A}">
                    <a16:rowId xmlns:a16="http://schemas.microsoft.com/office/drawing/2014/main" val="10003"/>
                  </a:ext>
                </a:extLst>
              </a:tr>
              <a:tr h="424700">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9:07- 9:57</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2</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Related Arts </a:t>
                      </a:r>
                      <a:r>
                        <a:rPr lang="en-US" sz="2400">
                          <a:solidFill>
                            <a:schemeClr val="dk1"/>
                          </a:solidFill>
                          <a:latin typeface="Calibri"/>
                          <a:ea typeface="Calibri"/>
                          <a:cs typeface="Calibri"/>
                          <a:sym typeface="Calibri"/>
                        </a:rPr>
                        <a:t>(A/B Day)</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extLst>
                  <a:ext uri="{0D108BD9-81ED-4DB2-BD59-A6C34878D82A}">
                    <a16:rowId xmlns:a16="http://schemas.microsoft.com/office/drawing/2014/main" val="10004"/>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9:59 – 10:49</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3</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Academic/</a:t>
                      </a:r>
                      <a:r>
                        <a:rPr lang="en-US" sz="2400">
                          <a:solidFill>
                            <a:schemeClr val="dk1"/>
                          </a:solidFill>
                          <a:latin typeface="Calibri"/>
                          <a:ea typeface="Calibri"/>
                          <a:cs typeface="Calibri"/>
                          <a:sym typeface="Calibri"/>
                        </a:rPr>
                        <a:t>Seminar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622000">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10:51 – 11:41</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4</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Academic/Seminar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11:43- 12:34</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5</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Academic/Seminar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12:36 – 1:06</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6E3BC"/>
                    </a:solidFill>
                  </a:tcPr>
                </a:tc>
                <a:tc>
                  <a:txBody>
                    <a:bodyPr/>
                    <a:lstStyle/>
                    <a:p>
                      <a:pPr marL="0" lvl="0" indent="0" algn="l" rtl="0">
                        <a:spcBef>
                          <a:spcPts val="0"/>
                        </a:spcBef>
                        <a:spcAft>
                          <a:spcPts val="0"/>
                        </a:spcAft>
                        <a:buNone/>
                      </a:pP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6E3BC"/>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Lunch</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6E3BC"/>
                    </a:solidFill>
                  </a:tcPr>
                </a:tc>
                <a:extLst>
                  <a:ext uri="{0D108BD9-81ED-4DB2-BD59-A6C34878D82A}">
                    <a16:rowId xmlns:a16="http://schemas.microsoft.com/office/drawing/2014/main" val="10008"/>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1:08 – 1:58</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6</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Academic/Seminar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44967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2:00 – 2:50</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7</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Academic/Seminar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bl>
          </a:graphicData>
        </a:graphic>
      </p:graphicFrame>
      <p:sp>
        <p:nvSpPr>
          <p:cNvPr id="389" name="Google Shape;389;p56"/>
          <p:cNvSpPr txBox="1"/>
          <p:nvPr/>
        </p:nvSpPr>
        <p:spPr>
          <a:xfrm>
            <a:off x="7916975" y="3083625"/>
            <a:ext cx="684300" cy="7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a:solidFill>
                  <a:srgbClr val="1F1F2E"/>
                </a:solidFill>
                <a:latin typeface="Bree Serif"/>
                <a:ea typeface="Bree Serif"/>
                <a:cs typeface="Bree Serif"/>
                <a:sym typeface="Bree Serif"/>
              </a:rPr>
              <a:t>✅</a:t>
            </a:r>
            <a:endParaRPr sz="3800"/>
          </a:p>
        </p:txBody>
      </p:sp>
      <p:sp>
        <p:nvSpPr>
          <p:cNvPr id="390" name="Google Shape;390;p56"/>
          <p:cNvSpPr txBox="1"/>
          <p:nvPr/>
        </p:nvSpPr>
        <p:spPr>
          <a:xfrm>
            <a:off x="7916975" y="3617025"/>
            <a:ext cx="684300" cy="7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a:solidFill>
                  <a:srgbClr val="1F1F2E"/>
                </a:solidFill>
                <a:latin typeface="Bree Serif"/>
                <a:ea typeface="Bree Serif"/>
                <a:cs typeface="Bree Serif"/>
                <a:sym typeface="Bree Serif"/>
              </a:rPr>
              <a:t>✅</a:t>
            </a:r>
            <a:endParaRPr sz="3800"/>
          </a:p>
        </p:txBody>
      </p:sp>
      <p:sp>
        <p:nvSpPr>
          <p:cNvPr id="391" name="Google Shape;391;p56"/>
          <p:cNvSpPr txBox="1"/>
          <p:nvPr/>
        </p:nvSpPr>
        <p:spPr>
          <a:xfrm>
            <a:off x="7916975" y="4226625"/>
            <a:ext cx="684300" cy="7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a:solidFill>
                  <a:srgbClr val="1F1F2E"/>
                </a:solidFill>
                <a:latin typeface="Bree Serif"/>
                <a:ea typeface="Bree Serif"/>
                <a:cs typeface="Bree Serif"/>
                <a:sym typeface="Bree Serif"/>
              </a:rPr>
              <a:t>✅</a:t>
            </a:r>
            <a:endParaRPr sz="3800"/>
          </a:p>
        </p:txBody>
      </p:sp>
      <p:sp>
        <p:nvSpPr>
          <p:cNvPr id="392" name="Google Shape;392;p56"/>
          <p:cNvSpPr txBox="1"/>
          <p:nvPr/>
        </p:nvSpPr>
        <p:spPr>
          <a:xfrm>
            <a:off x="7916975" y="5141025"/>
            <a:ext cx="684300" cy="7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a:solidFill>
                  <a:srgbClr val="1F1F2E"/>
                </a:solidFill>
                <a:latin typeface="Bree Serif"/>
                <a:ea typeface="Bree Serif"/>
                <a:cs typeface="Bree Serif"/>
                <a:sym typeface="Bree Serif"/>
              </a:rPr>
              <a:t>✅</a:t>
            </a:r>
            <a:endParaRPr sz="3800"/>
          </a:p>
        </p:txBody>
      </p:sp>
      <p:sp>
        <p:nvSpPr>
          <p:cNvPr id="393" name="Google Shape;393;p56"/>
          <p:cNvSpPr txBox="1"/>
          <p:nvPr/>
        </p:nvSpPr>
        <p:spPr>
          <a:xfrm>
            <a:off x="7916975" y="2626425"/>
            <a:ext cx="684300" cy="7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a:solidFill>
                  <a:srgbClr val="1F1F2E"/>
                </a:solidFill>
                <a:latin typeface="Bree Serif"/>
                <a:ea typeface="Bree Serif"/>
                <a:cs typeface="Bree Serif"/>
                <a:sym typeface="Bree Serif"/>
              </a:rPr>
              <a:t>✅</a:t>
            </a:r>
            <a:endParaRPr sz="3800"/>
          </a:p>
        </p:txBody>
      </p:sp>
      <p:sp>
        <p:nvSpPr>
          <p:cNvPr id="394" name="Google Shape;394;p56"/>
          <p:cNvSpPr txBox="1"/>
          <p:nvPr/>
        </p:nvSpPr>
        <p:spPr>
          <a:xfrm>
            <a:off x="7916975" y="2169225"/>
            <a:ext cx="684300" cy="7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a:solidFill>
                  <a:srgbClr val="1F1F2E"/>
                </a:solidFill>
                <a:latin typeface="Bree Serif"/>
                <a:ea typeface="Bree Serif"/>
                <a:cs typeface="Bree Serif"/>
                <a:sym typeface="Bree Serif"/>
              </a:rPr>
              <a:t>✅</a:t>
            </a:r>
            <a:endParaRPr sz="3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7"/>
          <p:cNvSpPr txBox="1"/>
          <p:nvPr/>
        </p:nvSpPr>
        <p:spPr>
          <a:xfrm>
            <a:off x="4694237" y="3940175"/>
            <a:ext cx="184200" cy="36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400" name="Google Shape;400;p57"/>
          <p:cNvSpPr txBox="1"/>
          <p:nvPr/>
        </p:nvSpPr>
        <p:spPr>
          <a:xfrm>
            <a:off x="533400" y="1905000"/>
            <a:ext cx="8077200" cy="36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401" name="Google Shape;401;p57"/>
          <p:cNvSpPr txBox="1">
            <a:spLocks noGrp="1"/>
          </p:cNvSpPr>
          <p:nvPr>
            <p:ph type="body" idx="1"/>
          </p:nvPr>
        </p:nvSpPr>
        <p:spPr>
          <a:xfrm>
            <a:off x="0" y="1088250"/>
            <a:ext cx="9144000" cy="1449600"/>
          </a:xfrm>
          <a:prstGeom prst="rect">
            <a:avLst/>
          </a:prstGeom>
          <a:noFill/>
          <a:ln>
            <a:noFill/>
          </a:ln>
        </p:spPr>
        <p:txBody>
          <a:bodyPr spcFirstLastPara="1" wrap="square" lIns="91425" tIns="45700" rIns="91425" bIns="45700" anchor="t" anchorCtr="0">
            <a:noAutofit/>
          </a:bodyPr>
          <a:lstStyle/>
          <a:p>
            <a:pPr marL="685800" lvl="0" indent="-317500" algn="l" rtl="0">
              <a:spcBef>
                <a:spcPts val="0"/>
              </a:spcBef>
              <a:spcAft>
                <a:spcPts val="0"/>
              </a:spcAft>
              <a:buClr>
                <a:srgbClr val="000000"/>
              </a:buClr>
              <a:buSzPts val="1100"/>
              <a:buFont typeface="Arial"/>
              <a:buNone/>
            </a:pPr>
            <a:r>
              <a:rPr lang="en-US" sz="2800" b="1">
                <a:solidFill>
                  <a:srgbClr val="1155CC"/>
                </a:solidFill>
                <a:latin typeface="Arial"/>
                <a:ea typeface="Arial"/>
                <a:cs typeface="Arial"/>
                <a:sym typeface="Arial"/>
              </a:rPr>
              <a:t>OVERVIEW:</a:t>
            </a:r>
            <a:endParaRPr sz="2800" b="1">
              <a:solidFill>
                <a:srgbClr val="800000"/>
              </a:solidFill>
              <a:latin typeface="Arial"/>
              <a:ea typeface="Arial"/>
              <a:cs typeface="Arial"/>
              <a:sym typeface="Arial"/>
            </a:endParaRPr>
          </a:p>
          <a:p>
            <a:pPr marL="0" lvl="0" indent="457200" algn="l" rtl="0">
              <a:spcBef>
                <a:spcPts val="1640"/>
              </a:spcBef>
              <a:spcAft>
                <a:spcPts val="0"/>
              </a:spcAft>
              <a:buNone/>
            </a:pPr>
            <a:r>
              <a:rPr lang="en-US" sz="2200" b="1">
                <a:solidFill>
                  <a:srgbClr val="3A3A3A"/>
                </a:solidFill>
                <a:latin typeface="Arial"/>
                <a:ea typeface="Arial"/>
                <a:cs typeface="Arial"/>
                <a:sym typeface="Arial"/>
              </a:rPr>
              <a:t>Take away those 2 related arts blocks, and each student has:     </a:t>
            </a:r>
            <a:br>
              <a:rPr lang="en-US" sz="2200" b="1">
                <a:solidFill>
                  <a:srgbClr val="3A3A3A"/>
                </a:solidFill>
                <a:latin typeface="Arial"/>
                <a:ea typeface="Arial"/>
                <a:cs typeface="Arial"/>
                <a:sym typeface="Arial"/>
              </a:rPr>
            </a:br>
            <a:r>
              <a:rPr lang="en-US" sz="2200" b="1">
                <a:solidFill>
                  <a:srgbClr val="3A3A3A"/>
                </a:solidFill>
                <a:latin typeface="Arial"/>
                <a:ea typeface="Arial"/>
                <a:cs typeface="Arial"/>
                <a:sym typeface="Arial"/>
              </a:rPr>
              <a:t>	</a:t>
            </a:r>
            <a:endParaRPr sz="2200" b="1">
              <a:solidFill>
                <a:srgbClr val="3A3A3A"/>
              </a:solidFill>
              <a:latin typeface="Arial"/>
              <a:ea typeface="Arial"/>
              <a:cs typeface="Arial"/>
              <a:sym typeface="Arial"/>
            </a:endParaRPr>
          </a:p>
          <a:p>
            <a:pPr marL="457200" lvl="0" indent="-368300" algn="l" rtl="0">
              <a:spcBef>
                <a:spcPts val="1640"/>
              </a:spcBef>
              <a:spcAft>
                <a:spcPts val="0"/>
              </a:spcAft>
              <a:buClr>
                <a:srgbClr val="3A3A3A"/>
              </a:buClr>
              <a:buSzPts val="2200"/>
              <a:buFont typeface="Arial"/>
              <a:buChar char="•"/>
            </a:pPr>
            <a:r>
              <a:rPr lang="en-US" sz="2200" b="1">
                <a:solidFill>
                  <a:srgbClr val="3A3A3A"/>
                </a:solidFill>
                <a:latin typeface="Arial"/>
                <a:ea typeface="Arial"/>
                <a:cs typeface="Arial"/>
                <a:sym typeface="Arial"/>
              </a:rPr>
              <a:t>1 class left per day</a:t>
            </a:r>
            <a:endParaRPr sz="2200" b="1" i="0" u="none">
              <a:solidFill>
                <a:srgbClr val="000090"/>
              </a:solidFill>
              <a:latin typeface="Arial"/>
              <a:ea typeface="Arial"/>
              <a:cs typeface="Arial"/>
              <a:sym typeface="Arial"/>
            </a:endParaRPr>
          </a:p>
          <a:p>
            <a:pPr marL="774700" marR="0" lvl="1" indent="0" algn="l" rtl="0">
              <a:lnSpc>
                <a:spcPct val="100000"/>
              </a:lnSpc>
              <a:spcBef>
                <a:spcPts val="1200"/>
              </a:spcBef>
              <a:spcAft>
                <a:spcPts val="0"/>
              </a:spcAft>
              <a:buClr>
                <a:schemeClr val="dk1"/>
              </a:buClr>
              <a:buFont typeface="Arial"/>
              <a:buNone/>
            </a:pPr>
            <a:endParaRPr sz="1800" b="1" i="0" u="none" strike="noStrike" cap="none">
              <a:solidFill>
                <a:srgbClr val="000090"/>
              </a:solidFill>
              <a:latin typeface="Arial"/>
              <a:ea typeface="Arial"/>
              <a:cs typeface="Arial"/>
              <a:sym typeface="Arial"/>
            </a:endParaRPr>
          </a:p>
          <a:p>
            <a:pPr marL="342900" marR="0" lvl="0" indent="-228600" algn="l" rtl="0">
              <a:spcBef>
                <a:spcPts val="960"/>
              </a:spcBef>
              <a:spcAft>
                <a:spcPts val="0"/>
              </a:spcAft>
              <a:buClr>
                <a:schemeClr val="dk1"/>
              </a:buClr>
              <a:buSzPts val="1800"/>
              <a:buFont typeface="Arial"/>
              <a:buNone/>
            </a:pPr>
            <a:endParaRPr sz="1800" b="1" i="0" u="none" strike="noStrike" cap="none">
              <a:solidFill>
                <a:srgbClr val="000090"/>
              </a:solidFill>
              <a:latin typeface="Arial"/>
              <a:ea typeface="Arial"/>
              <a:cs typeface="Arial"/>
              <a:sym typeface="Arial"/>
            </a:endParaRPr>
          </a:p>
        </p:txBody>
      </p:sp>
      <p:sp>
        <p:nvSpPr>
          <p:cNvPr id="402" name="Google Shape;402;p57"/>
          <p:cNvSpPr/>
          <p:nvPr/>
        </p:nvSpPr>
        <p:spPr>
          <a:xfrm>
            <a:off x="-25" y="181200"/>
            <a:ext cx="9144000" cy="955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Calibri"/>
              <a:buNone/>
            </a:pPr>
            <a:r>
              <a:rPr lang="en-US" sz="4500" b="1">
                <a:latin typeface="Calibri"/>
                <a:ea typeface="Calibri"/>
                <a:cs typeface="Calibri"/>
                <a:sym typeface="Calibri"/>
              </a:rPr>
              <a:t>Patapsco MS Schedule</a:t>
            </a:r>
            <a:endParaRPr sz="4500" b="1" i="0" u="none" strike="noStrike" cap="none">
              <a:latin typeface="Calibri"/>
              <a:ea typeface="Calibri"/>
              <a:cs typeface="Calibri"/>
              <a:sym typeface="Calibri"/>
            </a:endParaRPr>
          </a:p>
        </p:txBody>
      </p:sp>
      <p:pic>
        <p:nvPicPr>
          <p:cNvPr id="403" name="Google Shape;403;p57"/>
          <p:cNvPicPr preferRelativeResize="0"/>
          <p:nvPr/>
        </p:nvPicPr>
        <p:blipFill rotWithShape="1">
          <a:blip r:embed="rId3">
            <a:alphaModFix/>
          </a:blip>
          <a:srcRect l="12647" t="23548" r="10376" b="19639"/>
          <a:stretch/>
        </p:blipFill>
        <p:spPr>
          <a:xfrm>
            <a:off x="5129325" y="2965650"/>
            <a:ext cx="3694587" cy="3635725"/>
          </a:xfrm>
          <a:prstGeom prst="rect">
            <a:avLst/>
          </a:prstGeom>
          <a:noFill/>
          <a:ln>
            <a:noFill/>
          </a:ln>
        </p:spPr>
      </p:pic>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0"/>
          <p:cNvSpPr txBox="1">
            <a:spLocks noGrp="1"/>
          </p:cNvSpPr>
          <p:nvPr>
            <p:ph type="title"/>
          </p:nvPr>
        </p:nvSpPr>
        <p:spPr>
          <a:xfrm>
            <a:off x="457200" y="274628"/>
            <a:ext cx="8229600" cy="88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u="sng"/>
              <a:t>Agenda</a:t>
            </a:r>
            <a:endParaRPr sz="5400" b="1" u="sng"/>
          </a:p>
        </p:txBody>
      </p:sp>
      <p:sp>
        <p:nvSpPr>
          <p:cNvPr id="254" name="Google Shape;254;p40"/>
          <p:cNvSpPr txBox="1">
            <a:spLocks noGrp="1"/>
          </p:cNvSpPr>
          <p:nvPr>
            <p:ph type="body" idx="1"/>
          </p:nvPr>
        </p:nvSpPr>
        <p:spPr>
          <a:xfrm>
            <a:off x="457200" y="1036500"/>
            <a:ext cx="8229600" cy="2584800"/>
          </a:xfrm>
          <a:prstGeom prst="rect">
            <a:avLst/>
          </a:prstGeom>
        </p:spPr>
        <p:txBody>
          <a:bodyPr spcFirstLastPara="1" wrap="square" lIns="91425" tIns="91425" rIns="91425" bIns="91425" anchor="t" anchorCtr="0">
            <a:noAutofit/>
          </a:bodyPr>
          <a:lstStyle/>
          <a:p>
            <a:pPr marL="457200" lvl="0" indent="-533400" algn="l" rtl="0">
              <a:spcBef>
                <a:spcPts val="640"/>
              </a:spcBef>
              <a:spcAft>
                <a:spcPts val="0"/>
              </a:spcAft>
              <a:buClr>
                <a:srgbClr val="1155CC"/>
              </a:buClr>
              <a:buSzPts val="4800"/>
              <a:buChar char="•"/>
            </a:pPr>
            <a:r>
              <a:rPr lang="en-US" sz="4800">
                <a:solidFill>
                  <a:srgbClr val="1155CC"/>
                </a:solidFill>
              </a:rPr>
              <a:t>Middle School Requirements</a:t>
            </a:r>
            <a:endParaRPr sz="4800">
              <a:solidFill>
                <a:srgbClr val="1155CC"/>
              </a:solidFill>
            </a:endParaRPr>
          </a:p>
          <a:p>
            <a:pPr marL="457200" lvl="0" indent="-533400" algn="l" rtl="0">
              <a:spcBef>
                <a:spcPts val="0"/>
              </a:spcBef>
              <a:spcAft>
                <a:spcPts val="0"/>
              </a:spcAft>
              <a:buSzPts val="4800"/>
              <a:buChar char="•"/>
            </a:pPr>
            <a:r>
              <a:rPr lang="en-US" sz="4800"/>
              <a:t>Scheduling Options</a:t>
            </a:r>
            <a:endParaRPr sz="4800"/>
          </a:p>
          <a:p>
            <a:pPr marL="457200" lvl="0" indent="-533400" algn="l" rtl="0">
              <a:spcBef>
                <a:spcPts val="0"/>
              </a:spcBef>
              <a:spcAft>
                <a:spcPts val="0"/>
              </a:spcAft>
              <a:buClr>
                <a:srgbClr val="1155CC"/>
              </a:buClr>
              <a:buSzPts val="4800"/>
              <a:buChar char="•"/>
            </a:pPr>
            <a:r>
              <a:rPr lang="en-US" sz="4800">
                <a:solidFill>
                  <a:srgbClr val="1155CC"/>
                </a:solidFill>
              </a:rPr>
              <a:t>GT Programs</a:t>
            </a:r>
            <a:endParaRPr sz="4800">
              <a:solidFill>
                <a:srgbClr val="1155CC"/>
              </a:solidFill>
            </a:endParaRPr>
          </a:p>
          <a:p>
            <a:pPr marL="457200" lvl="0" indent="-533400" algn="l" rtl="0">
              <a:spcBef>
                <a:spcPts val="0"/>
              </a:spcBef>
              <a:spcAft>
                <a:spcPts val="0"/>
              </a:spcAft>
              <a:buClr>
                <a:srgbClr val="000000"/>
              </a:buClr>
              <a:buSzPts val="4800"/>
              <a:buChar char="•"/>
            </a:pPr>
            <a:r>
              <a:rPr lang="en-US" sz="4800">
                <a:solidFill>
                  <a:srgbClr val="000000"/>
                </a:solidFill>
              </a:rPr>
              <a:t>Easing into Middle School</a:t>
            </a:r>
            <a:endParaRPr sz="4800">
              <a:solidFill>
                <a:srgbClr val="000000"/>
              </a:solidFill>
            </a:endParaRPr>
          </a:p>
        </p:txBody>
      </p:sp>
      <p:pic>
        <p:nvPicPr>
          <p:cNvPr id="255" name="Google Shape;255;p40"/>
          <p:cNvPicPr preferRelativeResize="0"/>
          <p:nvPr/>
        </p:nvPicPr>
        <p:blipFill rotWithShape="1">
          <a:blip r:embed="rId3">
            <a:alphaModFix/>
          </a:blip>
          <a:srcRect l="5970" t="21112" b="45205"/>
          <a:stretch/>
        </p:blipFill>
        <p:spPr>
          <a:xfrm>
            <a:off x="188250" y="4192400"/>
            <a:ext cx="8767500" cy="2494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graphicFrame>
        <p:nvGraphicFramePr>
          <p:cNvPr id="409" name="Google Shape;409;p58"/>
          <p:cNvGraphicFramePr/>
          <p:nvPr/>
        </p:nvGraphicFramePr>
        <p:xfrm>
          <a:off x="836825" y="702372"/>
          <a:ext cx="3000000" cy="3000000"/>
        </p:xfrm>
        <a:graphic>
          <a:graphicData uri="http://schemas.openxmlformats.org/drawingml/2006/table">
            <a:tbl>
              <a:tblPr>
                <a:noFill/>
                <a:tableStyleId>{E2F2F5F0-C7C5-4B54-8198-81A2C5670ADB}</a:tableStyleId>
              </a:tblPr>
              <a:tblGrid>
                <a:gridCol w="2123025">
                  <a:extLst>
                    <a:ext uri="{9D8B030D-6E8A-4147-A177-3AD203B41FA5}">
                      <a16:colId xmlns:a16="http://schemas.microsoft.com/office/drawing/2014/main" val="20000"/>
                    </a:ext>
                  </a:extLst>
                </a:gridCol>
                <a:gridCol w="1438625">
                  <a:extLst>
                    <a:ext uri="{9D8B030D-6E8A-4147-A177-3AD203B41FA5}">
                      <a16:colId xmlns:a16="http://schemas.microsoft.com/office/drawing/2014/main" val="20001"/>
                    </a:ext>
                  </a:extLst>
                </a:gridCol>
                <a:gridCol w="4202800">
                  <a:extLst>
                    <a:ext uri="{9D8B030D-6E8A-4147-A177-3AD203B41FA5}">
                      <a16:colId xmlns:a16="http://schemas.microsoft.com/office/drawing/2014/main" val="20002"/>
                    </a:ext>
                  </a:extLst>
                </a:gridCol>
              </a:tblGrid>
              <a:tr h="462175">
                <a:tc gridSpan="3">
                  <a:txBody>
                    <a:bodyPr/>
                    <a:lstStyle/>
                    <a:p>
                      <a:pPr marL="0" lvl="0" indent="0" algn="ctr" rtl="0">
                        <a:spcBef>
                          <a:spcPts val="0"/>
                        </a:spcBef>
                        <a:spcAft>
                          <a:spcPts val="0"/>
                        </a:spcAft>
                        <a:buNone/>
                      </a:pPr>
                      <a:r>
                        <a:rPr lang="en-US" sz="4400" b="1" u="sng">
                          <a:solidFill>
                            <a:schemeClr val="dk1"/>
                          </a:solidFill>
                          <a:latin typeface="Calibri"/>
                          <a:ea typeface="Calibri"/>
                          <a:cs typeface="Calibri"/>
                          <a:sym typeface="Calibri"/>
                        </a:rPr>
                        <a:t>BASIC SCHEDULE</a:t>
                      </a:r>
                      <a:endParaRPr sz="18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1225">
                <a:tc>
                  <a:txBody>
                    <a:bodyPr/>
                    <a:lstStyle/>
                    <a:p>
                      <a:pPr marL="0" lvl="0" indent="0" algn="ctr" rtl="0">
                        <a:lnSpc>
                          <a:spcPct val="115000"/>
                        </a:lnSpc>
                        <a:spcBef>
                          <a:spcPts val="0"/>
                        </a:spcBef>
                        <a:spcAft>
                          <a:spcPts val="0"/>
                        </a:spcAft>
                        <a:buNone/>
                      </a:pPr>
                      <a:r>
                        <a:rPr lang="en-US" sz="2400" b="1">
                          <a:latin typeface="Calibri"/>
                          <a:ea typeface="Calibri"/>
                          <a:cs typeface="Calibri"/>
                          <a:sym typeface="Calibri"/>
                        </a:rPr>
                        <a:t>Time</a:t>
                      </a:r>
                      <a:endParaRPr sz="24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DFFC1"/>
                    </a:solidFill>
                  </a:tcPr>
                </a:tc>
                <a:tc>
                  <a:txBody>
                    <a:bodyPr/>
                    <a:lstStyle/>
                    <a:p>
                      <a:pPr marL="0" lvl="0" indent="0" algn="ctr" rtl="0">
                        <a:lnSpc>
                          <a:spcPct val="115000"/>
                        </a:lnSpc>
                        <a:spcBef>
                          <a:spcPts val="0"/>
                        </a:spcBef>
                        <a:spcAft>
                          <a:spcPts val="0"/>
                        </a:spcAft>
                        <a:buNone/>
                      </a:pPr>
                      <a:r>
                        <a:rPr lang="en-US" sz="2400" b="1">
                          <a:latin typeface="Calibri"/>
                          <a:ea typeface="Calibri"/>
                          <a:cs typeface="Calibri"/>
                          <a:sym typeface="Calibri"/>
                        </a:rPr>
                        <a:t>Pd</a:t>
                      </a:r>
                      <a:endParaRPr sz="24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DFFC1"/>
                    </a:solidFill>
                  </a:tcPr>
                </a:tc>
                <a:tc>
                  <a:txBody>
                    <a:bodyPr/>
                    <a:lstStyle/>
                    <a:p>
                      <a:pPr marL="0" lvl="0" indent="0" algn="ctr" rtl="0">
                        <a:lnSpc>
                          <a:spcPct val="115000"/>
                        </a:lnSpc>
                        <a:spcBef>
                          <a:spcPts val="0"/>
                        </a:spcBef>
                        <a:spcAft>
                          <a:spcPts val="0"/>
                        </a:spcAft>
                        <a:buNone/>
                      </a:pPr>
                      <a:r>
                        <a:rPr lang="en-US" sz="2400" b="1">
                          <a:latin typeface="Calibri"/>
                          <a:ea typeface="Calibri"/>
                          <a:cs typeface="Calibri"/>
                          <a:sym typeface="Calibri"/>
                        </a:rPr>
                        <a:t>6th Grade</a:t>
                      </a:r>
                      <a:endParaRPr sz="24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1"/>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8:05 – 8:13</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HR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Homeroom</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2"/>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8:15 – 9:05</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1</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Related Arts (A/B Day)</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extLst>
                  <a:ext uri="{0D108BD9-81ED-4DB2-BD59-A6C34878D82A}">
                    <a16:rowId xmlns:a16="http://schemas.microsoft.com/office/drawing/2014/main" val="10003"/>
                  </a:ext>
                </a:extLst>
              </a:tr>
              <a:tr h="424700">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9:07- 9:57</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2</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Related Arts </a:t>
                      </a:r>
                      <a:r>
                        <a:rPr lang="en-US" sz="2400">
                          <a:solidFill>
                            <a:schemeClr val="dk1"/>
                          </a:solidFill>
                          <a:latin typeface="Calibri"/>
                          <a:ea typeface="Calibri"/>
                          <a:cs typeface="Calibri"/>
                          <a:sym typeface="Calibri"/>
                        </a:rPr>
                        <a:t>(A/B Day)</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8CCE4"/>
                    </a:solidFill>
                  </a:tcPr>
                </a:tc>
                <a:extLst>
                  <a:ext uri="{0D108BD9-81ED-4DB2-BD59-A6C34878D82A}">
                    <a16:rowId xmlns:a16="http://schemas.microsoft.com/office/drawing/2014/main" val="10004"/>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9:59 – 10:49</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3</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Academic/</a:t>
                      </a:r>
                      <a:r>
                        <a:rPr lang="en-US" sz="2400">
                          <a:solidFill>
                            <a:schemeClr val="dk1"/>
                          </a:solidFill>
                          <a:latin typeface="Calibri"/>
                          <a:ea typeface="Calibri"/>
                          <a:cs typeface="Calibri"/>
                          <a:sym typeface="Calibri"/>
                        </a:rPr>
                        <a:t>Seminar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622000">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10:51 – 11:41</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4</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Academic/Seminar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11:43- 12:34</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5</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Academic/Seminar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12:36 – 1:06</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6E3BC"/>
                    </a:solidFill>
                  </a:tcPr>
                </a:tc>
                <a:tc>
                  <a:txBody>
                    <a:bodyPr/>
                    <a:lstStyle/>
                    <a:p>
                      <a:pPr marL="0" lvl="0" indent="0" algn="l" rtl="0">
                        <a:spcBef>
                          <a:spcPts val="0"/>
                        </a:spcBef>
                        <a:spcAft>
                          <a:spcPts val="0"/>
                        </a:spcAft>
                        <a:buNone/>
                      </a:pP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6E3BC"/>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Lunch</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6E3BC"/>
                    </a:solidFill>
                  </a:tcPr>
                </a:tc>
                <a:extLst>
                  <a:ext uri="{0D108BD9-81ED-4DB2-BD59-A6C34878D82A}">
                    <a16:rowId xmlns:a16="http://schemas.microsoft.com/office/drawing/2014/main" val="10008"/>
                  </a:ext>
                </a:extLst>
              </a:tr>
              <a:tr h="42122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1:08 – 1:58</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6</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Academic/Seminar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449675">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2:00 – 2:50</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7</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US" sz="2400">
                          <a:latin typeface="Calibri"/>
                          <a:ea typeface="Calibri"/>
                          <a:cs typeface="Calibri"/>
                          <a:sym typeface="Calibri"/>
                        </a:rPr>
                        <a:t>Academic/Seminar</a:t>
                      </a:r>
                      <a:endParaRPr sz="24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bl>
          </a:graphicData>
        </a:graphic>
      </p:graphicFrame>
      <p:sp>
        <p:nvSpPr>
          <p:cNvPr id="410" name="Google Shape;410;p58"/>
          <p:cNvSpPr txBox="1"/>
          <p:nvPr/>
        </p:nvSpPr>
        <p:spPr>
          <a:xfrm>
            <a:off x="7916975" y="3083625"/>
            <a:ext cx="684300" cy="7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a:solidFill>
                  <a:srgbClr val="1F1F2E"/>
                </a:solidFill>
                <a:latin typeface="Bree Serif"/>
                <a:ea typeface="Bree Serif"/>
                <a:cs typeface="Bree Serif"/>
                <a:sym typeface="Bree Serif"/>
              </a:rPr>
              <a:t>✅</a:t>
            </a:r>
            <a:endParaRPr sz="3800"/>
          </a:p>
        </p:txBody>
      </p:sp>
      <p:sp>
        <p:nvSpPr>
          <p:cNvPr id="411" name="Google Shape;411;p58"/>
          <p:cNvSpPr txBox="1"/>
          <p:nvPr/>
        </p:nvSpPr>
        <p:spPr>
          <a:xfrm>
            <a:off x="7916975" y="3617025"/>
            <a:ext cx="684300" cy="7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a:solidFill>
                  <a:srgbClr val="1F1F2E"/>
                </a:solidFill>
                <a:latin typeface="Bree Serif"/>
                <a:ea typeface="Bree Serif"/>
                <a:cs typeface="Bree Serif"/>
                <a:sym typeface="Bree Serif"/>
              </a:rPr>
              <a:t>✅</a:t>
            </a:r>
            <a:endParaRPr sz="3800"/>
          </a:p>
        </p:txBody>
      </p:sp>
      <p:sp>
        <p:nvSpPr>
          <p:cNvPr id="412" name="Google Shape;412;p58"/>
          <p:cNvSpPr txBox="1"/>
          <p:nvPr/>
        </p:nvSpPr>
        <p:spPr>
          <a:xfrm>
            <a:off x="7916975" y="4226625"/>
            <a:ext cx="684300" cy="7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a:solidFill>
                  <a:srgbClr val="1F1F2E"/>
                </a:solidFill>
                <a:latin typeface="Bree Serif"/>
                <a:ea typeface="Bree Serif"/>
                <a:cs typeface="Bree Serif"/>
                <a:sym typeface="Bree Serif"/>
              </a:rPr>
              <a:t>✅</a:t>
            </a:r>
            <a:endParaRPr sz="3800"/>
          </a:p>
        </p:txBody>
      </p:sp>
      <p:sp>
        <p:nvSpPr>
          <p:cNvPr id="413" name="Google Shape;413;p58"/>
          <p:cNvSpPr txBox="1"/>
          <p:nvPr/>
        </p:nvSpPr>
        <p:spPr>
          <a:xfrm>
            <a:off x="7916975" y="5141025"/>
            <a:ext cx="684300" cy="7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a:solidFill>
                  <a:srgbClr val="1F1F2E"/>
                </a:solidFill>
                <a:latin typeface="Bree Serif"/>
                <a:ea typeface="Bree Serif"/>
                <a:cs typeface="Bree Serif"/>
                <a:sym typeface="Bree Serif"/>
              </a:rPr>
              <a:t>✅</a:t>
            </a:r>
            <a:endParaRPr sz="3800"/>
          </a:p>
        </p:txBody>
      </p:sp>
      <p:sp>
        <p:nvSpPr>
          <p:cNvPr id="414" name="Google Shape;414;p58"/>
          <p:cNvSpPr txBox="1"/>
          <p:nvPr/>
        </p:nvSpPr>
        <p:spPr>
          <a:xfrm>
            <a:off x="7916975" y="2626425"/>
            <a:ext cx="684300" cy="7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a:solidFill>
                  <a:srgbClr val="1F1F2E"/>
                </a:solidFill>
                <a:latin typeface="Bree Serif"/>
                <a:ea typeface="Bree Serif"/>
                <a:cs typeface="Bree Serif"/>
                <a:sym typeface="Bree Serif"/>
              </a:rPr>
              <a:t>✅</a:t>
            </a:r>
            <a:endParaRPr sz="3800"/>
          </a:p>
        </p:txBody>
      </p:sp>
      <p:sp>
        <p:nvSpPr>
          <p:cNvPr id="415" name="Google Shape;415;p58"/>
          <p:cNvSpPr txBox="1"/>
          <p:nvPr/>
        </p:nvSpPr>
        <p:spPr>
          <a:xfrm>
            <a:off x="7916975" y="2169225"/>
            <a:ext cx="684300" cy="7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a:solidFill>
                  <a:srgbClr val="1F1F2E"/>
                </a:solidFill>
                <a:latin typeface="Bree Serif"/>
                <a:ea typeface="Bree Serif"/>
                <a:cs typeface="Bree Serif"/>
                <a:sym typeface="Bree Serif"/>
              </a:rPr>
              <a:t>✅</a:t>
            </a:r>
            <a:endParaRPr sz="3800"/>
          </a:p>
        </p:txBody>
      </p:sp>
      <p:sp>
        <p:nvSpPr>
          <p:cNvPr id="416" name="Google Shape;416;p58"/>
          <p:cNvSpPr/>
          <p:nvPr/>
        </p:nvSpPr>
        <p:spPr>
          <a:xfrm>
            <a:off x="4315625" y="5475000"/>
            <a:ext cx="4191900" cy="898500"/>
          </a:xfrm>
          <a:custGeom>
            <a:avLst/>
            <a:gdLst/>
            <a:ahLst/>
            <a:cxnLst/>
            <a:rect l="l" t="t" r="r" b="b"/>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moveTo>
                  <a:pt x="6030" y="60000"/>
                </a:moveTo>
                <a:cubicBezTo>
                  <a:pt x="6030" y="88083"/>
                  <a:pt x="30193" y="110849"/>
                  <a:pt x="60000" y="110849"/>
                </a:cubicBezTo>
                <a:cubicBezTo>
                  <a:pt x="89806" y="110849"/>
                  <a:pt x="113969" y="88083"/>
                  <a:pt x="113969" y="60000"/>
                </a:cubicBezTo>
                <a:cubicBezTo>
                  <a:pt x="113969" y="31916"/>
                  <a:pt x="89806" y="9150"/>
                  <a:pt x="60000" y="9150"/>
                </a:cubicBezTo>
                <a:cubicBezTo>
                  <a:pt x="30193" y="9150"/>
                  <a:pt x="6030" y="31916"/>
                  <a:pt x="6030" y="60000"/>
                </a:cubicBezTo>
                <a:close/>
              </a:path>
            </a:pathLst>
          </a:custGeom>
          <a:solidFill>
            <a:srgbClr val="00FF00"/>
          </a:solidFill>
          <a:ln w="9525" cap="flat" cmpd="sng">
            <a:solidFill>
              <a:srgbClr val="00FF00"/>
            </a:solidFill>
            <a:prstDash val="solid"/>
            <a:miter lim="8000"/>
            <a:headEnd type="none" w="sm" len="sm"/>
            <a:tailEnd type="none" w="sm" len="sm"/>
          </a:ln>
          <a:effectLst>
            <a:outerShdw blurRad="63500" dist="23000" dir="5400000">
              <a:srgbClr val="00000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9"/>
          <p:cNvSpPr txBox="1"/>
          <p:nvPr/>
        </p:nvSpPr>
        <p:spPr>
          <a:xfrm>
            <a:off x="4694237" y="3940175"/>
            <a:ext cx="184200" cy="36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422" name="Google Shape;422;p59"/>
          <p:cNvSpPr txBox="1"/>
          <p:nvPr/>
        </p:nvSpPr>
        <p:spPr>
          <a:xfrm>
            <a:off x="533400" y="1905000"/>
            <a:ext cx="8077200" cy="36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423" name="Google Shape;423;p59"/>
          <p:cNvSpPr txBox="1">
            <a:spLocks noGrp="1"/>
          </p:cNvSpPr>
          <p:nvPr>
            <p:ph type="body" idx="1"/>
          </p:nvPr>
        </p:nvSpPr>
        <p:spPr>
          <a:xfrm>
            <a:off x="0" y="1088250"/>
            <a:ext cx="9144000" cy="1449600"/>
          </a:xfrm>
          <a:prstGeom prst="rect">
            <a:avLst/>
          </a:prstGeom>
          <a:noFill/>
          <a:ln>
            <a:noFill/>
          </a:ln>
        </p:spPr>
        <p:txBody>
          <a:bodyPr spcFirstLastPara="1" wrap="square" lIns="91425" tIns="45700" rIns="91425" bIns="45700" anchor="t" anchorCtr="0">
            <a:noAutofit/>
          </a:bodyPr>
          <a:lstStyle/>
          <a:p>
            <a:pPr marL="685800" lvl="0" indent="-317500" algn="l" rtl="0">
              <a:spcBef>
                <a:spcPts val="0"/>
              </a:spcBef>
              <a:spcAft>
                <a:spcPts val="0"/>
              </a:spcAft>
              <a:buClr>
                <a:srgbClr val="000000"/>
              </a:buClr>
              <a:buSzPts val="1100"/>
              <a:buFont typeface="Arial"/>
              <a:buNone/>
            </a:pPr>
            <a:r>
              <a:rPr lang="en-US" sz="2800" b="1">
                <a:solidFill>
                  <a:srgbClr val="1155CC"/>
                </a:solidFill>
                <a:latin typeface="Arial"/>
                <a:ea typeface="Arial"/>
                <a:cs typeface="Arial"/>
                <a:sym typeface="Arial"/>
              </a:rPr>
              <a:t>OVERVIEW:</a:t>
            </a:r>
            <a:endParaRPr sz="2800" b="1">
              <a:solidFill>
                <a:srgbClr val="800000"/>
              </a:solidFill>
              <a:latin typeface="Arial"/>
              <a:ea typeface="Arial"/>
              <a:cs typeface="Arial"/>
              <a:sym typeface="Arial"/>
            </a:endParaRPr>
          </a:p>
          <a:p>
            <a:pPr marL="0" lvl="0" indent="457200" algn="l" rtl="0">
              <a:spcBef>
                <a:spcPts val="1640"/>
              </a:spcBef>
              <a:spcAft>
                <a:spcPts val="0"/>
              </a:spcAft>
              <a:buNone/>
            </a:pPr>
            <a:r>
              <a:rPr lang="en-US" sz="2200" b="1">
                <a:solidFill>
                  <a:srgbClr val="3A3A3A"/>
                </a:solidFill>
                <a:latin typeface="Arial"/>
                <a:ea typeface="Arial"/>
                <a:cs typeface="Arial"/>
                <a:sym typeface="Arial"/>
              </a:rPr>
              <a:t>Students must take one of the following:    </a:t>
            </a:r>
            <a:br>
              <a:rPr lang="en-US" sz="2200" b="1">
                <a:solidFill>
                  <a:srgbClr val="3A3A3A"/>
                </a:solidFill>
                <a:latin typeface="Arial"/>
                <a:ea typeface="Arial"/>
                <a:cs typeface="Arial"/>
                <a:sym typeface="Arial"/>
              </a:rPr>
            </a:br>
            <a:r>
              <a:rPr lang="en-US" sz="2200" b="1">
                <a:solidFill>
                  <a:srgbClr val="3A3A3A"/>
                </a:solidFill>
                <a:latin typeface="Arial"/>
                <a:ea typeface="Arial"/>
                <a:cs typeface="Arial"/>
                <a:sym typeface="Arial"/>
              </a:rPr>
              <a:t>	</a:t>
            </a:r>
            <a:endParaRPr sz="2200" b="1">
              <a:solidFill>
                <a:srgbClr val="3A3A3A"/>
              </a:solidFill>
              <a:latin typeface="Arial"/>
              <a:ea typeface="Arial"/>
              <a:cs typeface="Arial"/>
              <a:sym typeface="Arial"/>
            </a:endParaRPr>
          </a:p>
          <a:p>
            <a:pPr marL="774700" marR="0" lvl="1" indent="0" algn="l" rtl="0">
              <a:lnSpc>
                <a:spcPct val="100000"/>
              </a:lnSpc>
              <a:spcBef>
                <a:spcPts val="1200"/>
              </a:spcBef>
              <a:spcAft>
                <a:spcPts val="0"/>
              </a:spcAft>
              <a:buClr>
                <a:schemeClr val="dk1"/>
              </a:buClr>
              <a:buFont typeface="Arial"/>
              <a:buNone/>
            </a:pPr>
            <a:endParaRPr sz="1800" b="1" i="0" u="none" strike="noStrike" cap="none">
              <a:solidFill>
                <a:srgbClr val="000090"/>
              </a:solidFill>
              <a:latin typeface="Arial"/>
              <a:ea typeface="Arial"/>
              <a:cs typeface="Arial"/>
              <a:sym typeface="Arial"/>
            </a:endParaRPr>
          </a:p>
          <a:p>
            <a:pPr marL="342900" marR="0" lvl="0" indent="-228600" algn="l" rtl="0">
              <a:spcBef>
                <a:spcPts val="960"/>
              </a:spcBef>
              <a:spcAft>
                <a:spcPts val="0"/>
              </a:spcAft>
              <a:buClr>
                <a:schemeClr val="dk1"/>
              </a:buClr>
              <a:buSzPts val="1800"/>
              <a:buFont typeface="Arial"/>
              <a:buNone/>
            </a:pPr>
            <a:endParaRPr sz="1800" b="1" i="0" u="none" strike="noStrike" cap="none">
              <a:solidFill>
                <a:srgbClr val="000090"/>
              </a:solidFill>
              <a:latin typeface="Arial"/>
              <a:ea typeface="Arial"/>
              <a:cs typeface="Arial"/>
              <a:sym typeface="Arial"/>
            </a:endParaRPr>
          </a:p>
        </p:txBody>
      </p:sp>
      <p:sp>
        <p:nvSpPr>
          <p:cNvPr id="424" name="Google Shape;424;p59"/>
          <p:cNvSpPr/>
          <p:nvPr/>
        </p:nvSpPr>
        <p:spPr>
          <a:xfrm>
            <a:off x="-25" y="181200"/>
            <a:ext cx="9144000" cy="955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Calibri"/>
              <a:buNone/>
            </a:pPr>
            <a:r>
              <a:rPr lang="en-US" sz="4500" b="1">
                <a:latin typeface="Calibri"/>
                <a:ea typeface="Calibri"/>
                <a:cs typeface="Calibri"/>
                <a:sym typeface="Calibri"/>
              </a:rPr>
              <a:t>Patapsco MS Schedule</a:t>
            </a:r>
            <a:endParaRPr sz="4500" b="1" i="0" u="none" strike="noStrike" cap="none">
              <a:latin typeface="Calibri"/>
              <a:ea typeface="Calibri"/>
              <a:cs typeface="Calibri"/>
              <a:sym typeface="Calibri"/>
            </a:endParaRPr>
          </a:p>
        </p:txBody>
      </p:sp>
      <p:pic>
        <p:nvPicPr>
          <p:cNvPr id="425" name="Google Shape;425;p59"/>
          <p:cNvPicPr preferRelativeResize="0"/>
          <p:nvPr/>
        </p:nvPicPr>
        <p:blipFill rotWithShape="1">
          <a:blip r:embed="rId3">
            <a:alphaModFix/>
          </a:blip>
          <a:srcRect l="12647" t="23548" r="10376" b="19639"/>
          <a:stretch/>
        </p:blipFill>
        <p:spPr>
          <a:xfrm>
            <a:off x="5741450" y="3586450"/>
            <a:ext cx="3185104" cy="3134376"/>
          </a:xfrm>
          <a:prstGeom prst="rect">
            <a:avLst/>
          </a:prstGeom>
          <a:noFill/>
          <a:ln>
            <a:noFill/>
          </a:ln>
        </p:spPr>
      </p:pic>
      <p:sp>
        <p:nvSpPr>
          <p:cNvPr id="426" name="Google Shape;426;p59"/>
          <p:cNvSpPr txBox="1"/>
          <p:nvPr/>
        </p:nvSpPr>
        <p:spPr>
          <a:xfrm>
            <a:off x="-500" y="2003075"/>
            <a:ext cx="7656900" cy="5096700"/>
          </a:xfrm>
          <a:prstGeom prst="rect">
            <a:avLst/>
          </a:prstGeom>
          <a:noFill/>
          <a:ln>
            <a:noFill/>
          </a:ln>
        </p:spPr>
        <p:txBody>
          <a:bodyPr spcFirstLastPara="1" wrap="square" lIns="91425" tIns="91425" rIns="91425" bIns="91425" anchor="t" anchorCtr="0">
            <a:noAutofit/>
          </a:bodyPr>
          <a:lstStyle/>
          <a:p>
            <a:pPr marL="685800" lvl="0" indent="-317500" algn="l" rtl="0">
              <a:spcBef>
                <a:spcPts val="1640"/>
              </a:spcBef>
              <a:spcAft>
                <a:spcPts val="0"/>
              </a:spcAft>
              <a:buClr>
                <a:srgbClr val="1155CC"/>
              </a:buClr>
              <a:buSzPts val="2200"/>
              <a:buChar char="•"/>
            </a:pPr>
            <a:r>
              <a:rPr lang="en-US" sz="2200" b="1">
                <a:solidFill>
                  <a:srgbClr val="1155CC"/>
                </a:solidFill>
              </a:rPr>
              <a:t>Innovation &amp; Inquiry Reading Modules (full year)- </a:t>
            </a:r>
            <a:r>
              <a:rPr lang="en-US" sz="2200" b="1">
                <a:solidFill>
                  <a:srgbClr val="FF0000"/>
                </a:solidFill>
              </a:rPr>
              <a:t>default class</a:t>
            </a:r>
            <a:endParaRPr sz="3200">
              <a:solidFill>
                <a:srgbClr val="FF0000"/>
              </a:solidFill>
              <a:latin typeface="Calibri"/>
              <a:ea typeface="Calibri"/>
              <a:cs typeface="Calibri"/>
              <a:sym typeface="Calibri"/>
            </a:endParaRPr>
          </a:p>
          <a:p>
            <a:pPr marL="685800" lvl="0" indent="-317500" algn="l" rtl="0">
              <a:spcBef>
                <a:spcPts val="1640"/>
              </a:spcBef>
              <a:spcAft>
                <a:spcPts val="0"/>
              </a:spcAft>
              <a:buClr>
                <a:srgbClr val="000090"/>
              </a:buClr>
              <a:buSzPts val="2200"/>
              <a:buChar char="•"/>
            </a:pPr>
            <a:r>
              <a:rPr lang="en-US" sz="2200" b="1">
                <a:solidFill>
                  <a:srgbClr val="1155CC"/>
                </a:solidFill>
              </a:rPr>
              <a:t>Instructional Intervention Seminars </a:t>
            </a:r>
            <a:r>
              <a:rPr lang="en-US" sz="2200" b="1">
                <a:solidFill>
                  <a:srgbClr val="000090"/>
                </a:solidFill>
              </a:rPr>
              <a:t/>
            </a:r>
            <a:br>
              <a:rPr lang="en-US" sz="2200" b="1">
                <a:solidFill>
                  <a:srgbClr val="000090"/>
                </a:solidFill>
              </a:rPr>
            </a:br>
            <a:r>
              <a:rPr lang="en-US" sz="1800" b="1" i="1">
                <a:solidFill>
                  <a:srgbClr val="434343"/>
                </a:solidFill>
              </a:rPr>
              <a:t>for students performing below grade-level in reading</a:t>
            </a:r>
            <a:endParaRPr sz="1800" i="1">
              <a:solidFill>
                <a:srgbClr val="434343"/>
              </a:solidFill>
              <a:latin typeface="Calibri"/>
              <a:ea typeface="Calibri"/>
              <a:cs typeface="Calibri"/>
              <a:sym typeface="Calibri"/>
            </a:endParaRPr>
          </a:p>
          <a:p>
            <a:pPr marL="742950" lvl="1" indent="-44450" algn="l" rtl="0">
              <a:spcBef>
                <a:spcPts val="600"/>
              </a:spcBef>
              <a:spcAft>
                <a:spcPts val="0"/>
              </a:spcAft>
              <a:buClr>
                <a:schemeClr val="dk1"/>
              </a:buClr>
              <a:buSzPts val="1800"/>
              <a:buChar char="–"/>
            </a:pPr>
            <a:r>
              <a:rPr lang="en-US" sz="1800" b="1">
                <a:solidFill>
                  <a:schemeClr val="dk1"/>
                </a:solidFill>
              </a:rPr>
              <a:t>Reading intervention seminar</a:t>
            </a:r>
            <a:endParaRPr sz="2800">
              <a:solidFill>
                <a:schemeClr val="dk1"/>
              </a:solidFill>
              <a:latin typeface="Calibri"/>
              <a:ea typeface="Calibri"/>
              <a:cs typeface="Calibri"/>
              <a:sym typeface="Calibri"/>
            </a:endParaRPr>
          </a:p>
          <a:p>
            <a:pPr marL="742950" lvl="1" indent="-44450" algn="l" rtl="0">
              <a:spcBef>
                <a:spcPts val="600"/>
              </a:spcBef>
              <a:spcAft>
                <a:spcPts val="0"/>
              </a:spcAft>
              <a:buClr>
                <a:schemeClr val="dk1"/>
              </a:buClr>
              <a:buSzPts val="1800"/>
              <a:buChar char="–"/>
            </a:pPr>
            <a:r>
              <a:rPr lang="en-US" sz="1800" b="1">
                <a:solidFill>
                  <a:schemeClr val="dk1"/>
                </a:solidFill>
              </a:rPr>
              <a:t>ELL support</a:t>
            </a:r>
            <a:endParaRPr sz="2800">
              <a:solidFill>
                <a:schemeClr val="dk1"/>
              </a:solidFill>
              <a:latin typeface="Calibri"/>
              <a:ea typeface="Calibri"/>
              <a:cs typeface="Calibri"/>
              <a:sym typeface="Calibri"/>
            </a:endParaRPr>
          </a:p>
          <a:p>
            <a:pPr marL="1085850" lvl="0" indent="-273050" algn="l" rtl="0">
              <a:spcBef>
                <a:spcPts val="600"/>
              </a:spcBef>
              <a:spcAft>
                <a:spcPts val="0"/>
              </a:spcAft>
              <a:buClr>
                <a:srgbClr val="000000"/>
              </a:buClr>
              <a:buSzPts val="1100"/>
              <a:buFont typeface="Arial"/>
              <a:buNone/>
            </a:pPr>
            <a:endParaRPr sz="600" b="1">
              <a:solidFill>
                <a:srgbClr val="3A3A3A"/>
              </a:solidFill>
            </a:endParaRPr>
          </a:p>
          <a:p>
            <a:pPr marL="685800" lvl="0" indent="-317500" algn="l" rtl="0">
              <a:spcBef>
                <a:spcPts val="600"/>
              </a:spcBef>
              <a:spcAft>
                <a:spcPts val="0"/>
              </a:spcAft>
              <a:buClr>
                <a:srgbClr val="1155CC"/>
              </a:buClr>
              <a:buSzPts val="2200"/>
              <a:buChar char="•"/>
            </a:pPr>
            <a:r>
              <a:rPr lang="en-US" sz="2200" b="1">
                <a:solidFill>
                  <a:srgbClr val="1155CC"/>
                </a:solidFill>
              </a:rPr>
              <a:t>Band</a:t>
            </a:r>
            <a:endParaRPr sz="3200">
              <a:solidFill>
                <a:srgbClr val="1155CC"/>
              </a:solidFill>
              <a:latin typeface="Calibri"/>
              <a:ea typeface="Calibri"/>
              <a:cs typeface="Calibri"/>
              <a:sym typeface="Calibri"/>
            </a:endParaRPr>
          </a:p>
          <a:p>
            <a:pPr marL="685800" lvl="0" indent="-317500" algn="l" rtl="0">
              <a:spcBef>
                <a:spcPts val="600"/>
              </a:spcBef>
              <a:spcAft>
                <a:spcPts val="0"/>
              </a:spcAft>
              <a:buClr>
                <a:srgbClr val="1155CC"/>
              </a:buClr>
              <a:buSzPts val="2200"/>
              <a:buChar char="•"/>
            </a:pPr>
            <a:r>
              <a:rPr lang="en-US" sz="2200" b="1">
                <a:solidFill>
                  <a:srgbClr val="1155CC"/>
                </a:solidFill>
              </a:rPr>
              <a:t>Orchestra</a:t>
            </a:r>
            <a:endParaRPr sz="2200" b="1">
              <a:solidFill>
                <a:srgbClr val="1155CC"/>
              </a:solidFill>
            </a:endParaRPr>
          </a:p>
          <a:p>
            <a:pPr marL="685800" lvl="0" indent="-317500" algn="l" rtl="0">
              <a:spcBef>
                <a:spcPts val="600"/>
              </a:spcBef>
              <a:spcAft>
                <a:spcPts val="0"/>
              </a:spcAft>
              <a:buClr>
                <a:srgbClr val="1155CC"/>
              </a:buClr>
              <a:buSzPts val="2200"/>
              <a:buChar char="•"/>
            </a:pPr>
            <a:r>
              <a:rPr lang="en-US" sz="2200" b="1">
                <a:solidFill>
                  <a:srgbClr val="1155CC"/>
                </a:solidFill>
              </a:rPr>
              <a:t>Chorus</a:t>
            </a:r>
            <a:endParaRPr sz="1800" b="1">
              <a:solidFill>
                <a:srgbClr val="1155CC"/>
              </a:solidFill>
            </a:endParaRPr>
          </a:p>
          <a:p>
            <a:pPr marL="685800" lvl="0" indent="0" algn="l" rtl="0">
              <a:spcBef>
                <a:spcPts val="1640"/>
              </a:spcBef>
              <a:spcAft>
                <a:spcPts val="0"/>
              </a:spcAft>
              <a:buNone/>
            </a:pPr>
            <a:endParaRPr sz="32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431"/>
        <p:cNvGrpSpPr/>
        <p:nvPr/>
      </p:nvGrpSpPr>
      <p:grpSpPr>
        <a:xfrm>
          <a:off x="0" y="0"/>
          <a:ext cx="0" cy="0"/>
          <a:chOff x="0" y="0"/>
          <a:chExt cx="0" cy="0"/>
        </a:xfrm>
      </p:grpSpPr>
      <p:sp>
        <p:nvSpPr>
          <p:cNvPr id="432" name="Google Shape;432;p60"/>
          <p:cNvSpPr txBox="1"/>
          <p:nvPr/>
        </p:nvSpPr>
        <p:spPr>
          <a:xfrm>
            <a:off x="0" y="685800"/>
            <a:ext cx="9144000" cy="144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459C"/>
              </a:buClr>
              <a:buSzPts val="1500"/>
              <a:buFont typeface="Calibri"/>
              <a:buNone/>
            </a:pPr>
            <a:r>
              <a:rPr lang="en-US" sz="3000" b="1" i="0" u="none" strike="noStrike" cap="none">
                <a:solidFill>
                  <a:srgbClr val="0070C0"/>
                </a:solidFill>
                <a:latin typeface="Arial"/>
                <a:ea typeface="Arial"/>
                <a:cs typeface="Arial"/>
                <a:sym typeface="Arial"/>
              </a:rPr>
              <a:t>G/T (Gifted and </a:t>
            </a:r>
            <a:r>
              <a:rPr lang="en-US" sz="3000" b="1">
                <a:solidFill>
                  <a:srgbClr val="0070C0"/>
                </a:solidFill>
              </a:rPr>
              <a:t>Talented) </a:t>
            </a:r>
            <a:r>
              <a:rPr lang="en-US" sz="3000" b="1" i="0" u="none" strike="noStrike" cap="none">
                <a:solidFill>
                  <a:srgbClr val="0070C0"/>
                </a:solidFill>
                <a:latin typeface="Arial"/>
                <a:ea typeface="Arial"/>
                <a:cs typeface="Arial"/>
                <a:sym typeface="Arial"/>
              </a:rPr>
              <a:t>Content Classes</a:t>
            </a:r>
            <a:endParaRPr sz="3000"/>
          </a:p>
        </p:txBody>
      </p:sp>
      <p:sp>
        <p:nvSpPr>
          <p:cNvPr id="433" name="Google Shape;433;p60"/>
          <p:cNvSpPr txBox="1"/>
          <p:nvPr/>
        </p:nvSpPr>
        <p:spPr>
          <a:xfrm>
            <a:off x="4577150" y="2319925"/>
            <a:ext cx="4291200" cy="3218400"/>
          </a:xfrm>
          <a:prstGeom prst="rect">
            <a:avLst/>
          </a:prstGeom>
          <a:solidFill>
            <a:schemeClr val="lt1"/>
          </a:solidFill>
          <a:ln w="25400"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285750" marR="0" lvl="0" indent="-234950" algn="l" rtl="0">
              <a:lnSpc>
                <a:spcPct val="15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Accelerated and/or Enriched Curriculum</a:t>
            </a:r>
            <a:endParaRPr sz="2400"/>
          </a:p>
          <a:p>
            <a:pPr marL="285750" marR="0" lvl="0" indent="-234950" algn="l" rtl="0">
              <a:lnSpc>
                <a:spcPct val="15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Advanced-Level Content</a:t>
            </a:r>
            <a:endParaRPr sz="2400"/>
          </a:p>
          <a:p>
            <a:pPr marL="285750" marR="0" lvl="0" indent="-234950" algn="l" rtl="0">
              <a:lnSpc>
                <a:spcPct val="15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Inquiry-Based Instruction</a:t>
            </a:r>
            <a:endParaRPr sz="2400"/>
          </a:p>
          <a:p>
            <a:pPr marL="285750" marR="0" lvl="0" indent="-234950" algn="l" rtl="0">
              <a:lnSpc>
                <a:spcPct val="15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Application of Knowledge</a:t>
            </a:r>
            <a:endParaRPr sz="2400"/>
          </a:p>
        </p:txBody>
      </p:sp>
      <p:cxnSp>
        <p:nvCxnSpPr>
          <p:cNvPr id="434" name="Google Shape;434;p60"/>
          <p:cNvCxnSpPr/>
          <p:nvPr/>
        </p:nvCxnSpPr>
        <p:spPr>
          <a:xfrm>
            <a:off x="0" y="1600200"/>
            <a:ext cx="9144000" cy="0"/>
          </a:xfrm>
          <a:prstGeom prst="straightConnector1">
            <a:avLst/>
          </a:prstGeom>
          <a:noFill/>
          <a:ln w="88900" cap="flat" cmpd="sng">
            <a:solidFill>
              <a:srgbClr val="15A754"/>
            </a:solidFill>
            <a:prstDash val="solid"/>
            <a:round/>
            <a:headEnd type="none" w="sm" len="sm"/>
            <a:tailEnd type="none" w="sm" len="sm"/>
          </a:ln>
        </p:spPr>
      </p:cxnSp>
      <p:cxnSp>
        <p:nvCxnSpPr>
          <p:cNvPr id="435" name="Google Shape;435;p60"/>
          <p:cNvCxnSpPr/>
          <p:nvPr/>
        </p:nvCxnSpPr>
        <p:spPr>
          <a:xfrm>
            <a:off x="0" y="405536"/>
            <a:ext cx="9144000" cy="0"/>
          </a:xfrm>
          <a:prstGeom prst="straightConnector1">
            <a:avLst/>
          </a:prstGeom>
          <a:noFill/>
          <a:ln w="88900" cap="flat" cmpd="sng">
            <a:solidFill>
              <a:srgbClr val="15A754"/>
            </a:solidFill>
            <a:prstDash val="solid"/>
            <a:round/>
            <a:headEnd type="none" w="sm" len="sm"/>
            <a:tailEnd type="none" w="sm" len="sm"/>
          </a:ln>
        </p:spPr>
      </p:cxnSp>
      <p:pic>
        <p:nvPicPr>
          <p:cNvPr id="436" name="Google Shape;436;p60"/>
          <p:cNvPicPr preferRelativeResize="0"/>
          <p:nvPr/>
        </p:nvPicPr>
        <p:blipFill>
          <a:blip r:embed="rId3">
            <a:alphaModFix/>
          </a:blip>
          <a:stretch>
            <a:fillRect/>
          </a:stretch>
        </p:blipFill>
        <p:spPr>
          <a:xfrm>
            <a:off x="168350" y="2319900"/>
            <a:ext cx="4291197" cy="3218390"/>
          </a:xfrm>
          <a:prstGeom prst="rect">
            <a:avLst/>
          </a:prstGeom>
          <a:noFill/>
          <a:ln>
            <a:noFill/>
          </a:ln>
        </p:spPr>
      </p:pic>
    </p:spTree>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1"/>
          <p:cNvSpPr txBox="1"/>
          <p:nvPr/>
        </p:nvSpPr>
        <p:spPr>
          <a:xfrm>
            <a:off x="885058" y="313262"/>
            <a:ext cx="8258942" cy="914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459C"/>
              </a:buClr>
              <a:buSzPts val="1100"/>
              <a:buFont typeface="Arial"/>
              <a:buNone/>
            </a:pPr>
            <a:r>
              <a:rPr lang="en-US" sz="4400" b="1" i="0" u="none" strike="noStrike" cap="none">
                <a:solidFill>
                  <a:srgbClr val="0070C0"/>
                </a:solidFill>
                <a:latin typeface="Arial"/>
                <a:ea typeface="Arial"/>
                <a:cs typeface="Arial"/>
                <a:sym typeface="Arial"/>
              </a:rPr>
              <a:t>Middle School G/T Classes</a:t>
            </a:r>
            <a:endParaRPr/>
          </a:p>
        </p:txBody>
      </p:sp>
      <p:grpSp>
        <p:nvGrpSpPr>
          <p:cNvPr id="443" name="Google Shape;443;p61"/>
          <p:cNvGrpSpPr/>
          <p:nvPr/>
        </p:nvGrpSpPr>
        <p:grpSpPr>
          <a:xfrm>
            <a:off x="1053640" y="1326904"/>
            <a:ext cx="7924800" cy="4417009"/>
            <a:chOff x="0" y="0"/>
            <a:chExt cx="7924800" cy="4417009"/>
          </a:xfrm>
        </p:grpSpPr>
        <p:sp>
          <p:nvSpPr>
            <p:cNvPr id="444" name="Google Shape;444;p61"/>
            <p:cNvSpPr/>
            <p:nvPr/>
          </p:nvSpPr>
          <p:spPr>
            <a:xfrm>
              <a:off x="0" y="0"/>
              <a:ext cx="7924800" cy="1027211"/>
            </a:xfrm>
            <a:prstGeom prst="roundRect">
              <a:avLst>
                <a:gd name="adj" fmla="val 10000"/>
              </a:avLst>
            </a:prstGeom>
            <a:gradFill>
              <a:gsLst>
                <a:gs pos="0">
                  <a:srgbClr val="168A05"/>
                </a:gs>
                <a:gs pos="100000">
                  <a:srgbClr val="A9DEA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1"/>
            <p:cNvSpPr txBox="1"/>
            <p:nvPr/>
          </p:nvSpPr>
          <p:spPr>
            <a:xfrm>
              <a:off x="1687681" y="0"/>
              <a:ext cx="6237118" cy="1027211"/>
            </a:xfrm>
            <a:prstGeom prst="rect">
              <a:avLst/>
            </a:prstGeom>
            <a:noFill/>
            <a:ln>
              <a:noFill/>
            </a:ln>
          </p:spPr>
          <p:txBody>
            <a:bodyPr spcFirstLastPara="1" wrap="square" lIns="186675" tIns="186675" rIns="186675" bIns="186675" anchor="ctr" anchorCtr="0">
              <a:noAutofit/>
            </a:bodyPr>
            <a:lstStyle/>
            <a:p>
              <a:pPr marL="0" marR="0" lvl="0" indent="0" algn="l" rtl="0">
                <a:lnSpc>
                  <a:spcPct val="90000"/>
                </a:lnSpc>
                <a:spcBef>
                  <a:spcPts val="0"/>
                </a:spcBef>
                <a:spcAft>
                  <a:spcPts val="0"/>
                </a:spcAft>
                <a:buClr>
                  <a:schemeClr val="lt1"/>
                </a:buClr>
                <a:buSzPts val="4900"/>
                <a:buFont typeface="Arial"/>
                <a:buNone/>
              </a:pPr>
              <a:r>
                <a:rPr lang="en-US" sz="4900" b="0" i="0" u="none" strike="noStrike" cap="none">
                  <a:solidFill>
                    <a:schemeClr val="lt1"/>
                  </a:solidFill>
                  <a:latin typeface="Arial"/>
                  <a:ea typeface="Arial"/>
                  <a:cs typeface="Arial"/>
                  <a:sym typeface="Arial"/>
                </a:rPr>
                <a:t>G/T Math</a:t>
              </a:r>
              <a:endParaRPr/>
            </a:p>
          </p:txBody>
        </p:sp>
        <p:sp>
          <p:nvSpPr>
            <p:cNvPr id="446" name="Google Shape;446;p61"/>
            <p:cNvSpPr/>
            <p:nvPr/>
          </p:nvSpPr>
          <p:spPr>
            <a:xfrm>
              <a:off x="102721" y="102721"/>
              <a:ext cx="1584960" cy="821769"/>
            </a:xfrm>
            <a:prstGeom prst="roundRect">
              <a:avLst>
                <a:gd name="adj" fmla="val 10000"/>
              </a:avLst>
            </a:prstGeom>
            <a:blipFill rotWithShape="1">
              <a:blip r:embed="rId3">
                <a:alphaModFix/>
              </a:blip>
              <a:stretch>
                <a:fillRect/>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1"/>
            <p:cNvSpPr/>
            <p:nvPr/>
          </p:nvSpPr>
          <p:spPr>
            <a:xfrm>
              <a:off x="0" y="1129932"/>
              <a:ext cx="7924800" cy="1027211"/>
            </a:xfrm>
            <a:prstGeom prst="roundRect">
              <a:avLst>
                <a:gd name="adj" fmla="val 10000"/>
              </a:avLst>
            </a:prstGeom>
            <a:gradFill>
              <a:gsLst>
                <a:gs pos="0">
                  <a:srgbClr val="168A05"/>
                </a:gs>
                <a:gs pos="100000">
                  <a:srgbClr val="A9DEA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1"/>
            <p:cNvSpPr txBox="1"/>
            <p:nvPr/>
          </p:nvSpPr>
          <p:spPr>
            <a:xfrm>
              <a:off x="1687681" y="1129932"/>
              <a:ext cx="6237118" cy="1027211"/>
            </a:xfrm>
            <a:prstGeom prst="rect">
              <a:avLst/>
            </a:prstGeom>
            <a:noFill/>
            <a:ln>
              <a:noFill/>
            </a:ln>
          </p:spPr>
          <p:txBody>
            <a:bodyPr spcFirstLastPara="1" wrap="square" lIns="186675" tIns="186675" rIns="186675" bIns="186675" anchor="ctr" anchorCtr="0">
              <a:noAutofit/>
            </a:bodyPr>
            <a:lstStyle/>
            <a:p>
              <a:pPr marL="0" marR="0" lvl="0" indent="0" algn="l" rtl="0">
                <a:lnSpc>
                  <a:spcPct val="90000"/>
                </a:lnSpc>
                <a:spcBef>
                  <a:spcPts val="0"/>
                </a:spcBef>
                <a:spcAft>
                  <a:spcPts val="0"/>
                </a:spcAft>
                <a:buClr>
                  <a:schemeClr val="lt1"/>
                </a:buClr>
                <a:buSzPts val="4900"/>
                <a:buFont typeface="Arial"/>
                <a:buNone/>
              </a:pPr>
              <a:r>
                <a:rPr lang="en-US" sz="4900" b="0" i="0" u="none" strike="noStrike" cap="none">
                  <a:solidFill>
                    <a:schemeClr val="lt1"/>
                  </a:solidFill>
                  <a:latin typeface="Arial"/>
                  <a:ea typeface="Arial"/>
                  <a:cs typeface="Arial"/>
                  <a:sym typeface="Arial"/>
                </a:rPr>
                <a:t>G/T Science</a:t>
              </a:r>
              <a:endParaRPr sz="4900" b="0" i="0" u="none" strike="noStrike" cap="none">
                <a:solidFill>
                  <a:schemeClr val="lt1"/>
                </a:solidFill>
                <a:latin typeface="Arial"/>
                <a:ea typeface="Arial"/>
                <a:cs typeface="Arial"/>
                <a:sym typeface="Arial"/>
              </a:endParaRPr>
            </a:p>
          </p:txBody>
        </p:sp>
        <p:sp>
          <p:nvSpPr>
            <p:cNvPr id="449" name="Google Shape;449;p61"/>
            <p:cNvSpPr/>
            <p:nvPr/>
          </p:nvSpPr>
          <p:spPr>
            <a:xfrm>
              <a:off x="102721" y="1232654"/>
              <a:ext cx="1584960" cy="821769"/>
            </a:xfrm>
            <a:prstGeom prst="roundRect">
              <a:avLst>
                <a:gd name="adj" fmla="val 10000"/>
              </a:avLst>
            </a:prstGeom>
            <a:blipFill rotWithShape="1">
              <a:blip r:embed="rId4">
                <a:alphaModFix/>
              </a:blip>
              <a:stretch>
                <a:fillRect/>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1"/>
            <p:cNvSpPr/>
            <p:nvPr/>
          </p:nvSpPr>
          <p:spPr>
            <a:xfrm>
              <a:off x="0" y="2259865"/>
              <a:ext cx="7924800" cy="1027211"/>
            </a:xfrm>
            <a:prstGeom prst="roundRect">
              <a:avLst>
                <a:gd name="adj" fmla="val 10000"/>
              </a:avLst>
            </a:prstGeom>
            <a:gradFill>
              <a:gsLst>
                <a:gs pos="0">
                  <a:srgbClr val="168A05"/>
                </a:gs>
                <a:gs pos="100000">
                  <a:srgbClr val="A9DEA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1"/>
            <p:cNvSpPr txBox="1"/>
            <p:nvPr/>
          </p:nvSpPr>
          <p:spPr>
            <a:xfrm>
              <a:off x="1687681" y="2259865"/>
              <a:ext cx="6237118" cy="1027211"/>
            </a:xfrm>
            <a:prstGeom prst="rect">
              <a:avLst/>
            </a:prstGeom>
            <a:noFill/>
            <a:ln>
              <a:noFill/>
            </a:ln>
          </p:spPr>
          <p:txBody>
            <a:bodyPr spcFirstLastPara="1" wrap="square" lIns="186675" tIns="186675" rIns="186675" bIns="186675" anchor="ctr" anchorCtr="0">
              <a:noAutofit/>
            </a:bodyPr>
            <a:lstStyle/>
            <a:p>
              <a:pPr marL="0" marR="0" lvl="0" indent="0" algn="l" rtl="0">
                <a:lnSpc>
                  <a:spcPct val="90000"/>
                </a:lnSpc>
                <a:spcBef>
                  <a:spcPts val="0"/>
                </a:spcBef>
                <a:spcAft>
                  <a:spcPts val="0"/>
                </a:spcAft>
                <a:buClr>
                  <a:schemeClr val="lt1"/>
                </a:buClr>
                <a:buSzPts val="4900"/>
                <a:buFont typeface="Arial"/>
                <a:buNone/>
              </a:pPr>
              <a:r>
                <a:rPr lang="en-US" sz="4900" b="0" i="0" u="none" strike="noStrike" cap="none">
                  <a:solidFill>
                    <a:schemeClr val="lt1"/>
                  </a:solidFill>
                  <a:latin typeface="Arial"/>
                  <a:ea typeface="Arial"/>
                  <a:cs typeface="Arial"/>
                  <a:sym typeface="Arial"/>
                </a:rPr>
                <a:t>G/T English</a:t>
              </a:r>
              <a:endParaRPr sz="4900" b="0" i="0" u="none" strike="noStrike" cap="none">
                <a:solidFill>
                  <a:schemeClr val="lt1"/>
                </a:solidFill>
                <a:latin typeface="Arial"/>
                <a:ea typeface="Arial"/>
                <a:cs typeface="Arial"/>
                <a:sym typeface="Arial"/>
              </a:endParaRPr>
            </a:p>
          </p:txBody>
        </p:sp>
        <p:sp>
          <p:nvSpPr>
            <p:cNvPr id="452" name="Google Shape;452;p61"/>
            <p:cNvSpPr/>
            <p:nvPr/>
          </p:nvSpPr>
          <p:spPr>
            <a:xfrm>
              <a:off x="102721" y="2362586"/>
              <a:ext cx="1584960" cy="821769"/>
            </a:xfrm>
            <a:prstGeom prst="roundRect">
              <a:avLst>
                <a:gd name="adj" fmla="val 10000"/>
              </a:avLst>
            </a:prstGeom>
            <a:blipFill rotWithShape="1">
              <a:blip r:embed="rId5">
                <a:alphaModFix/>
              </a:blip>
              <a:stretch>
                <a:fillRect/>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1"/>
            <p:cNvSpPr/>
            <p:nvPr/>
          </p:nvSpPr>
          <p:spPr>
            <a:xfrm>
              <a:off x="0" y="3389798"/>
              <a:ext cx="7924800" cy="1027211"/>
            </a:xfrm>
            <a:prstGeom prst="roundRect">
              <a:avLst>
                <a:gd name="adj" fmla="val 10000"/>
              </a:avLst>
            </a:prstGeom>
            <a:gradFill>
              <a:gsLst>
                <a:gs pos="0">
                  <a:srgbClr val="168A05"/>
                </a:gs>
                <a:gs pos="100000">
                  <a:srgbClr val="A9DEA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1"/>
            <p:cNvSpPr txBox="1"/>
            <p:nvPr/>
          </p:nvSpPr>
          <p:spPr>
            <a:xfrm>
              <a:off x="1687681" y="3389798"/>
              <a:ext cx="6237118" cy="1027211"/>
            </a:xfrm>
            <a:prstGeom prst="rect">
              <a:avLst/>
            </a:prstGeom>
            <a:noFill/>
            <a:ln>
              <a:noFill/>
            </a:ln>
          </p:spPr>
          <p:txBody>
            <a:bodyPr spcFirstLastPara="1" wrap="square" lIns="186675" tIns="186675" rIns="186675" bIns="186675" anchor="ctr" anchorCtr="0">
              <a:noAutofit/>
            </a:bodyPr>
            <a:lstStyle/>
            <a:p>
              <a:pPr marL="0" marR="0" lvl="0" indent="0" algn="l" rtl="0">
                <a:lnSpc>
                  <a:spcPct val="90000"/>
                </a:lnSpc>
                <a:spcBef>
                  <a:spcPts val="0"/>
                </a:spcBef>
                <a:spcAft>
                  <a:spcPts val="0"/>
                </a:spcAft>
                <a:buClr>
                  <a:schemeClr val="lt1"/>
                </a:buClr>
                <a:buSzPts val="4900"/>
                <a:buFont typeface="Arial"/>
                <a:buNone/>
              </a:pPr>
              <a:r>
                <a:rPr lang="en-US" sz="4900" b="0" i="0" u="none" strike="noStrike" cap="none">
                  <a:solidFill>
                    <a:schemeClr val="lt1"/>
                  </a:solidFill>
                  <a:latin typeface="Arial"/>
                  <a:ea typeface="Arial"/>
                  <a:cs typeface="Arial"/>
                  <a:sym typeface="Arial"/>
                </a:rPr>
                <a:t>G/T Social Studies</a:t>
              </a:r>
              <a:endParaRPr sz="4900" b="0" i="0" u="none" strike="noStrike" cap="none">
                <a:solidFill>
                  <a:schemeClr val="lt1"/>
                </a:solidFill>
                <a:latin typeface="Arial"/>
                <a:ea typeface="Arial"/>
                <a:cs typeface="Arial"/>
                <a:sym typeface="Arial"/>
              </a:endParaRPr>
            </a:p>
          </p:txBody>
        </p:sp>
        <p:sp>
          <p:nvSpPr>
            <p:cNvPr id="455" name="Google Shape;455;p61"/>
            <p:cNvSpPr/>
            <p:nvPr/>
          </p:nvSpPr>
          <p:spPr>
            <a:xfrm>
              <a:off x="102721" y="3492519"/>
              <a:ext cx="1584960" cy="821769"/>
            </a:xfrm>
            <a:prstGeom prst="roundRect">
              <a:avLst>
                <a:gd name="adj" fmla="val 10000"/>
              </a:avLst>
            </a:prstGeom>
            <a:blipFill rotWithShape="1">
              <a:blip r:embed="rId6">
                <a:alphaModFix/>
              </a:blip>
              <a:stretch>
                <a:fillRect/>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2"/>
          <p:cNvSpPr txBox="1"/>
          <p:nvPr/>
        </p:nvSpPr>
        <p:spPr>
          <a:xfrm>
            <a:off x="885058" y="313262"/>
            <a:ext cx="8258942" cy="914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459C"/>
              </a:buClr>
              <a:buSzPts val="1100"/>
              <a:buFont typeface="Arial"/>
              <a:buNone/>
            </a:pPr>
            <a:r>
              <a:rPr lang="en-US" sz="4400" b="1" i="0" u="none" strike="noStrike" cap="none">
                <a:solidFill>
                  <a:srgbClr val="0070C0"/>
                </a:solidFill>
                <a:latin typeface="Arial"/>
                <a:ea typeface="Arial"/>
                <a:cs typeface="Arial"/>
                <a:sym typeface="Arial"/>
              </a:rPr>
              <a:t>G/T Mathematics</a:t>
            </a:r>
            <a:endParaRPr/>
          </a:p>
        </p:txBody>
      </p:sp>
      <p:sp>
        <p:nvSpPr>
          <p:cNvPr id="462" name="Google Shape;462;p62"/>
          <p:cNvSpPr txBox="1"/>
          <p:nvPr/>
        </p:nvSpPr>
        <p:spPr>
          <a:xfrm>
            <a:off x="1390188" y="1257744"/>
            <a:ext cx="7243638"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2660"/>
              <a:buFont typeface="Arial"/>
              <a:buNone/>
            </a:pPr>
            <a:r>
              <a:rPr lang="en-US" sz="2800" b="0" i="0" u="none" strike="noStrike" cap="none">
                <a:solidFill>
                  <a:schemeClr val="dk1"/>
                </a:solidFill>
                <a:latin typeface="Arial"/>
                <a:ea typeface="Arial"/>
                <a:cs typeface="Arial"/>
                <a:sym typeface="Arial"/>
              </a:rPr>
              <a:t>Provides an accelerated and enriched sequence that follows a curriculum  of concepts at least two years above the general education curriculum.</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700"/>
              </a:spcBef>
              <a:spcAft>
                <a:spcPts val="0"/>
              </a:spcAft>
              <a:buClr>
                <a:schemeClr val="lt2"/>
              </a:buClr>
              <a:buSzPts val="1900"/>
              <a:buFont typeface="Noto Sans Symbols"/>
              <a:buNone/>
            </a:pPr>
            <a:endParaRPr sz="2000" b="0" i="0" u="none" strike="noStrike" cap="none">
              <a:solidFill>
                <a:schemeClr val="dk1"/>
              </a:solidFill>
              <a:latin typeface="Arial"/>
              <a:ea typeface="Arial"/>
              <a:cs typeface="Arial"/>
              <a:sym typeface="Arial"/>
            </a:endParaRPr>
          </a:p>
          <a:p>
            <a:pPr marL="0" marR="0" lvl="0" indent="-168910" algn="l" rtl="0">
              <a:lnSpc>
                <a:spcPct val="100000"/>
              </a:lnSpc>
              <a:spcBef>
                <a:spcPts val="700"/>
              </a:spcBef>
              <a:spcAft>
                <a:spcPts val="0"/>
              </a:spcAft>
              <a:buClr>
                <a:schemeClr val="lt2"/>
              </a:buClr>
              <a:buSzPts val="2660"/>
              <a:buFont typeface="Noto Sans Symbols"/>
              <a:buChar char="▪"/>
            </a:pPr>
            <a:r>
              <a:rPr lang="en-US" sz="2800" b="0" i="0" u="none" strike="noStrike" cap="none">
                <a:solidFill>
                  <a:schemeClr val="dk1"/>
                </a:solidFill>
                <a:latin typeface="Arial"/>
                <a:ea typeface="Arial"/>
                <a:cs typeface="Arial"/>
                <a:sym typeface="Arial"/>
              </a:rPr>
              <a:t>6 - Pre-Algebra G/T </a:t>
            </a:r>
            <a:endParaRPr/>
          </a:p>
          <a:p>
            <a:pPr marL="0" marR="0" lvl="0" indent="-168910" algn="l" rtl="0">
              <a:lnSpc>
                <a:spcPct val="100000"/>
              </a:lnSpc>
              <a:spcBef>
                <a:spcPts val="700"/>
              </a:spcBef>
              <a:spcAft>
                <a:spcPts val="0"/>
              </a:spcAft>
              <a:buClr>
                <a:schemeClr val="lt2"/>
              </a:buClr>
              <a:buSzPts val="2660"/>
              <a:buFont typeface="Noto Sans Symbols"/>
              <a:buChar char="▪"/>
            </a:pPr>
            <a:r>
              <a:rPr lang="en-US" sz="2800" b="0" i="0" u="none" strike="noStrike" cap="none">
                <a:solidFill>
                  <a:schemeClr val="dk1"/>
                </a:solidFill>
                <a:latin typeface="Arial"/>
                <a:ea typeface="Arial"/>
                <a:cs typeface="Arial"/>
                <a:sym typeface="Arial"/>
              </a:rPr>
              <a:t>7 </a:t>
            </a:r>
            <a:r>
              <a:rPr lang="en-US" sz="2800">
                <a:solidFill>
                  <a:schemeClr val="dk1"/>
                </a:solidFill>
              </a:rPr>
              <a:t>-</a:t>
            </a:r>
            <a:r>
              <a:rPr lang="en-US" sz="2800" b="0" i="0" u="none" strike="noStrike" cap="none">
                <a:solidFill>
                  <a:schemeClr val="dk1"/>
                </a:solidFill>
                <a:latin typeface="Arial"/>
                <a:ea typeface="Arial"/>
                <a:cs typeface="Arial"/>
                <a:sym typeface="Arial"/>
              </a:rPr>
              <a:t> Algebra I G/T</a:t>
            </a:r>
            <a:endParaRPr/>
          </a:p>
          <a:p>
            <a:pPr marL="0" marR="0" lvl="0" indent="-168910" algn="l" rtl="0">
              <a:lnSpc>
                <a:spcPct val="100000"/>
              </a:lnSpc>
              <a:spcBef>
                <a:spcPts val="700"/>
              </a:spcBef>
              <a:spcAft>
                <a:spcPts val="0"/>
              </a:spcAft>
              <a:buClr>
                <a:schemeClr val="lt2"/>
              </a:buClr>
              <a:buSzPts val="2660"/>
              <a:buFont typeface="Noto Sans Symbols"/>
              <a:buChar char="▪"/>
            </a:pPr>
            <a:r>
              <a:rPr lang="en-US" sz="2800" b="0" i="0" u="none" strike="noStrike" cap="none">
                <a:solidFill>
                  <a:schemeClr val="dk1"/>
                </a:solidFill>
                <a:latin typeface="Arial"/>
                <a:ea typeface="Arial"/>
                <a:cs typeface="Arial"/>
                <a:sym typeface="Arial"/>
              </a:rPr>
              <a:t>8 - Geometry G/T</a:t>
            </a:r>
            <a:endParaRPr/>
          </a:p>
        </p:txBody>
      </p:sp>
      <p:pic>
        <p:nvPicPr>
          <p:cNvPr id="463" name="Google Shape;463;p62"/>
          <p:cNvPicPr preferRelativeResize="0"/>
          <p:nvPr/>
        </p:nvPicPr>
        <p:blipFill rotWithShape="1">
          <a:blip r:embed="rId3">
            <a:alphaModFix/>
          </a:blip>
          <a:srcRect t="25096" b="15658"/>
          <a:stretch/>
        </p:blipFill>
        <p:spPr>
          <a:xfrm>
            <a:off x="5142300" y="3407600"/>
            <a:ext cx="3198525" cy="2514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fade">
                                      <p:cBhvr>
                                        <p:cTn id="7" dur="5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3"/>
          <p:cNvSpPr txBox="1"/>
          <p:nvPr/>
        </p:nvSpPr>
        <p:spPr>
          <a:xfrm>
            <a:off x="885058" y="313262"/>
            <a:ext cx="8258942" cy="914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459C"/>
              </a:buClr>
              <a:buSzPts val="1100"/>
              <a:buFont typeface="Arial"/>
              <a:buNone/>
            </a:pPr>
            <a:r>
              <a:rPr lang="en-US" sz="4400" b="1" i="0" u="none" strike="noStrike" cap="none">
                <a:solidFill>
                  <a:srgbClr val="0070C0"/>
                </a:solidFill>
                <a:latin typeface="Arial"/>
                <a:ea typeface="Arial"/>
                <a:cs typeface="Arial"/>
                <a:sym typeface="Arial"/>
              </a:rPr>
              <a:t>G/T English</a:t>
            </a:r>
            <a:endParaRPr/>
          </a:p>
        </p:txBody>
      </p:sp>
      <p:sp>
        <p:nvSpPr>
          <p:cNvPr id="470" name="Google Shape;470;p63"/>
          <p:cNvSpPr txBox="1"/>
          <p:nvPr/>
        </p:nvSpPr>
        <p:spPr>
          <a:xfrm>
            <a:off x="1390200" y="1257748"/>
            <a:ext cx="7243500" cy="3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90"/>
              <a:buFont typeface="Corbel"/>
              <a:buNone/>
            </a:pPr>
            <a:r>
              <a:rPr lang="en-US" sz="2590" b="0" i="0" u="none" strike="noStrike" cap="none">
                <a:solidFill>
                  <a:srgbClr val="000000"/>
                </a:solidFill>
                <a:latin typeface="Corbel"/>
                <a:ea typeface="Corbel"/>
                <a:cs typeface="Corbel"/>
                <a:sym typeface="Corbel"/>
              </a:rPr>
              <a:t>Extends the Maryland College and Career Ready Standards for English Language Arts through</a:t>
            </a:r>
            <a:endParaRPr/>
          </a:p>
          <a:p>
            <a:pPr marL="457200" marR="0" lvl="0" indent="-457200" algn="l" rtl="0">
              <a:lnSpc>
                <a:spcPct val="100000"/>
              </a:lnSpc>
              <a:spcBef>
                <a:spcPts val="0"/>
              </a:spcBef>
              <a:spcAft>
                <a:spcPts val="0"/>
              </a:spcAft>
              <a:buClr>
                <a:srgbClr val="000000"/>
              </a:buClr>
              <a:buSzPts val="2590"/>
              <a:buFont typeface="Arial"/>
              <a:buChar char="•"/>
            </a:pPr>
            <a:r>
              <a:rPr lang="en-US" sz="2590" b="0" i="0" u="none" strike="noStrike" cap="none">
                <a:solidFill>
                  <a:srgbClr val="000000"/>
                </a:solidFill>
                <a:latin typeface="Corbel"/>
                <a:ea typeface="Corbel"/>
                <a:cs typeface="Corbel"/>
                <a:sym typeface="Corbel"/>
              </a:rPr>
              <a:t>an accelerated pace,</a:t>
            </a:r>
            <a:endParaRPr/>
          </a:p>
          <a:p>
            <a:pPr marL="457200" marR="0" lvl="0" indent="-457200" algn="l" rtl="0">
              <a:lnSpc>
                <a:spcPct val="100000"/>
              </a:lnSpc>
              <a:spcBef>
                <a:spcPts val="0"/>
              </a:spcBef>
              <a:spcAft>
                <a:spcPts val="0"/>
              </a:spcAft>
              <a:buClr>
                <a:srgbClr val="000000"/>
              </a:buClr>
              <a:buSzPts val="2590"/>
              <a:buFont typeface="Arial"/>
              <a:buChar char="•"/>
            </a:pPr>
            <a:r>
              <a:rPr lang="en-US" sz="2590" b="0" i="0" u="none" strike="noStrike" cap="none">
                <a:solidFill>
                  <a:srgbClr val="000000"/>
                </a:solidFill>
                <a:latin typeface="Corbel"/>
                <a:ea typeface="Corbel"/>
                <a:cs typeface="Corbel"/>
                <a:sym typeface="Corbel"/>
              </a:rPr>
              <a:t>reading and analyzing challenging and complex literature and literary nonfiction independently,</a:t>
            </a:r>
            <a:endParaRPr/>
          </a:p>
          <a:p>
            <a:pPr marL="457200" marR="0" lvl="0" indent="-457200" algn="l" rtl="0">
              <a:lnSpc>
                <a:spcPct val="100000"/>
              </a:lnSpc>
              <a:spcBef>
                <a:spcPts val="0"/>
              </a:spcBef>
              <a:spcAft>
                <a:spcPts val="0"/>
              </a:spcAft>
              <a:buClr>
                <a:srgbClr val="000000"/>
              </a:buClr>
              <a:buSzPts val="2590"/>
              <a:buFont typeface="Arial"/>
              <a:buChar char="•"/>
            </a:pPr>
            <a:r>
              <a:rPr lang="en-US" sz="2590" b="0" i="0" u="none" strike="noStrike" cap="none">
                <a:solidFill>
                  <a:srgbClr val="000000"/>
                </a:solidFill>
                <a:latin typeface="Corbel"/>
                <a:ea typeface="Corbel"/>
                <a:cs typeface="Corbel"/>
                <a:sym typeface="Corbel"/>
              </a:rPr>
              <a:t>writing a variety of interpretive,</a:t>
            </a:r>
            <a:endParaRPr/>
          </a:p>
          <a:p>
            <a:pPr marL="457200" marR="0" lvl="0" indent="-457200" algn="l" rtl="0">
              <a:lnSpc>
                <a:spcPct val="100000"/>
              </a:lnSpc>
              <a:spcBef>
                <a:spcPts val="0"/>
              </a:spcBef>
              <a:spcAft>
                <a:spcPts val="0"/>
              </a:spcAft>
              <a:buClr>
                <a:srgbClr val="000000"/>
              </a:buClr>
              <a:buSzPts val="2590"/>
              <a:buFont typeface="Arial"/>
              <a:buChar char="•"/>
            </a:pPr>
            <a:r>
              <a:rPr lang="en-US" sz="2590" b="0" i="0" u="none" strike="noStrike" cap="none">
                <a:solidFill>
                  <a:srgbClr val="000000"/>
                </a:solidFill>
                <a:latin typeface="Corbel"/>
                <a:ea typeface="Corbel"/>
                <a:cs typeface="Corbel"/>
                <a:sym typeface="Corbel"/>
              </a:rPr>
              <a:t>and analytical pieces, and conducting independent research.</a:t>
            </a:r>
            <a:endParaRPr/>
          </a:p>
          <a:p>
            <a:pPr marL="0" marR="0" lvl="0" indent="0" algn="l" rtl="0">
              <a:lnSpc>
                <a:spcPct val="100000"/>
              </a:lnSpc>
              <a:spcBef>
                <a:spcPts val="0"/>
              </a:spcBef>
              <a:spcAft>
                <a:spcPts val="0"/>
              </a:spcAft>
              <a:buClr>
                <a:srgbClr val="000000"/>
              </a:buClr>
              <a:buSzPts val="2590"/>
              <a:buFont typeface="Arial"/>
              <a:buNone/>
            </a:pPr>
            <a:endParaRPr sz="259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590"/>
              <a:buFont typeface="Corbel"/>
              <a:buNone/>
            </a:pPr>
            <a:endParaRPr/>
          </a:p>
        </p:txBody>
      </p:sp>
      <p:pic>
        <p:nvPicPr>
          <p:cNvPr id="471" name="Google Shape;471;p63"/>
          <p:cNvPicPr preferRelativeResize="0"/>
          <p:nvPr/>
        </p:nvPicPr>
        <p:blipFill>
          <a:blip r:embed="rId3">
            <a:alphaModFix/>
          </a:blip>
          <a:stretch>
            <a:fillRect/>
          </a:stretch>
        </p:blipFill>
        <p:spPr>
          <a:xfrm>
            <a:off x="1056626" y="4562550"/>
            <a:ext cx="3122350" cy="2081575"/>
          </a:xfrm>
          <a:prstGeom prst="rect">
            <a:avLst/>
          </a:prstGeom>
          <a:noFill/>
          <a:ln>
            <a:noFill/>
          </a:ln>
        </p:spPr>
      </p:pic>
      <p:sp>
        <p:nvSpPr>
          <p:cNvPr id="472" name="Google Shape;472;p63"/>
          <p:cNvSpPr txBox="1"/>
          <p:nvPr/>
        </p:nvSpPr>
        <p:spPr>
          <a:xfrm>
            <a:off x="4348625" y="4440250"/>
            <a:ext cx="4106100" cy="8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590"/>
              <a:buFont typeface="Corbel"/>
              <a:buNone/>
            </a:pPr>
            <a:r>
              <a:rPr lang="en-US" sz="2590">
                <a:solidFill>
                  <a:schemeClr val="dk1"/>
                </a:solidFill>
                <a:latin typeface="Corbel"/>
                <a:ea typeface="Corbel"/>
                <a:cs typeface="Corbel"/>
                <a:sym typeface="Corbel"/>
              </a:rPr>
              <a:t>Differentiated tasks and texts are included at all grade levels.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0"/>
                                        </p:tgtEl>
                                        <p:attrNameLst>
                                          <p:attrName>style.visibility</p:attrName>
                                        </p:attrNameLst>
                                      </p:cBhvr>
                                      <p:to>
                                        <p:strVal val="visible"/>
                                      </p:to>
                                    </p:set>
                                    <p:animEffect transition="in" filter="fade">
                                      <p:cBhvr>
                                        <p:cTn id="7" dur="5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4"/>
          <p:cNvSpPr txBox="1"/>
          <p:nvPr/>
        </p:nvSpPr>
        <p:spPr>
          <a:xfrm>
            <a:off x="885058" y="313262"/>
            <a:ext cx="8258942" cy="914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459C"/>
              </a:buClr>
              <a:buSzPts val="1100"/>
              <a:buFont typeface="Arial"/>
              <a:buNone/>
            </a:pPr>
            <a:r>
              <a:rPr lang="en-US" sz="4400" b="1" i="0" u="none" strike="noStrike" cap="none">
                <a:solidFill>
                  <a:srgbClr val="0070C0"/>
                </a:solidFill>
                <a:latin typeface="Arial"/>
                <a:ea typeface="Arial"/>
                <a:cs typeface="Arial"/>
                <a:sym typeface="Arial"/>
              </a:rPr>
              <a:t>G/T Social Studies</a:t>
            </a:r>
            <a:endParaRPr/>
          </a:p>
        </p:txBody>
      </p:sp>
      <p:sp>
        <p:nvSpPr>
          <p:cNvPr id="479" name="Google Shape;479;p64"/>
          <p:cNvSpPr txBox="1"/>
          <p:nvPr/>
        </p:nvSpPr>
        <p:spPr>
          <a:xfrm>
            <a:off x="1098750" y="1257751"/>
            <a:ext cx="7753800" cy="19074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2800"/>
              <a:buFont typeface="Corbel"/>
              <a:buNone/>
            </a:pPr>
            <a:r>
              <a:rPr lang="en-US" sz="2800" b="0" i="0" u="none" strike="noStrike" cap="none">
                <a:solidFill>
                  <a:srgbClr val="000000"/>
                </a:solidFill>
                <a:latin typeface="Corbel"/>
                <a:ea typeface="Corbel"/>
                <a:cs typeface="Corbel"/>
                <a:sym typeface="Corbel"/>
              </a:rPr>
              <a:t>Provides an enriched and accelerated curriculum, including differentiated objectives, where students explore civic and cultural principles and engage in inquiries that focus on essential, related questions.</a:t>
            </a:r>
            <a:endParaRPr/>
          </a:p>
          <a:p>
            <a:pPr marL="0" marR="0" lvl="0" indent="0" algn="l" rtl="0">
              <a:lnSpc>
                <a:spcPct val="80000"/>
              </a:lnSpc>
              <a:spcBef>
                <a:spcPts val="0"/>
              </a:spcBef>
              <a:spcAft>
                <a:spcPts val="0"/>
              </a:spcAft>
              <a:buClr>
                <a:srgbClr val="000000"/>
              </a:buClr>
              <a:buSzPts val="2800"/>
              <a:buFont typeface="Arial"/>
              <a:buNone/>
            </a:pPr>
            <a:endParaRPr sz="2800" b="0" i="0" u="none" strike="noStrike" cap="none">
              <a:solidFill>
                <a:srgbClr val="000000"/>
              </a:solidFill>
              <a:latin typeface="Corbel"/>
              <a:ea typeface="Corbel"/>
              <a:cs typeface="Corbel"/>
              <a:sym typeface="Corbel"/>
            </a:endParaRPr>
          </a:p>
          <a:p>
            <a:pPr marL="0" marR="0" lvl="0" indent="0" algn="l" rtl="0">
              <a:lnSpc>
                <a:spcPct val="80000"/>
              </a:lnSpc>
              <a:spcBef>
                <a:spcPts val="0"/>
              </a:spcBef>
              <a:spcAft>
                <a:spcPts val="0"/>
              </a:spcAft>
              <a:buClr>
                <a:srgbClr val="000000"/>
              </a:buClr>
              <a:buSzPts val="2800"/>
              <a:buFont typeface="Corbel"/>
              <a:buNone/>
            </a:pPr>
            <a:endParaRPr sz="2800" b="0" i="0" u="none" strike="noStrike" cap="none">
              <a:solidFill>
                <a:srgbClr val="000000"/>
              </a:solidFill>
              <a:latin typeface="Corbel"/>
              <a:ea typeface="Corbel"/>
              <a:cs typeface="Corbel"/>
              <a:sym typeface="Corbel"/>
            </a:endParaRPr>
          </a:p>
          <a:p>
            <a:pPr marL="0" marR="0" lvl="0" indent="0" algn="l" rtl="0">
              <a:lnSpc>
                <a:spcPct val="80000"/>
              </a:lnSpc>
              <a:spcBef>
                <a:spcPts val="0"/>
              </a:spcBef>
              <a:spcAft>
                <a:spcPts val="0"/>
              </a:spcAft>
              <a:buClr>
                <a:srgbClr val="000000"/>
              </a:buClr>
              <a:buSzPts val="2800"/>
              <a:buFont typeface="Corbel"/>
              <a:buNone/>
            </a:pPr>
            <a:endParaRPr sz="2800">
              <a:latin typeface="Corbel"/>
              <a:ea typeface="Corbel"/>
              <a:cs typeface="Corbel"/>
              <a:sym typeface="Corbel"/>
            </a:endParaRPr>
          </a:p>
          <a:p>
            <a:pPr marL="0" marR="0" lvl="0" indent="0" algn="l" rtl="0">
              <a:lnSpc>
                <a:spcPct val="80000"/>
              </a:lnSpc>
              <a:spcBef>
                <a:spcPts val="0"/>
              </a:spcBef>
              <a:spcAft>
                <a:spcPts val="0"/>
              </a:spcAft>
              <a:buClr>
                <a:srgbClr val="000000"/>
              </a:buClr>
              <a:buSzPts val="2800"/>
              <a:buFont typeface="Corbel"/>
              <a:buNone/>
            </a:pPr>
            <a:endParaRPr sz="2800">
              <a:latin typeface="Corbel"/>
              <a:ea typeface="Corbel"/>
              <a:cs typeface="Corbel"/>
              <a:sym typeface="Corbel"/>
            </a:endParaRPr>
          </a:p>
          <a:p>
            <a:pPr marL="0" marR="0" lvl="0" indent="0" algn="l" rtl="0">
              <a:lnSpc>
                <a:spcPct val="80000"/>
              </a:lnSpc>
              <a:spcBef>
                <a:spcPts val="0"/>
              </a:spcBef>
              <a:spcAft>
                <a:spcPts val="0"/>
              </a:spcAft>
              <a:buClr>
                <a:srgbClr val="000000"/>
              </a:buClr>
              <a:buSzPts val="2800"/>
              <a:buFont typeface="Arial"/>
              <a:buNone/>
            </a:pPr>
            <a:endParaRPr sz="2800" b="0" i="0" u="none" strike="noStrike" cap="none">
              <a:solidFill>
                <a:srgbClr val="000000"/>
              </a:solidFill>
              <a:latin typeface="Corbel"/>
              <a:ea typeface="Corbel"/>
              <a:cs typeface="Corbel"/>
              <a:sym typeface="Corbel"/>
            </a:endParaRPr>
          </a:p>
          <a:p>
            <a:pPr marL="0" marR="0" lvl="0" indent="0" algn="l" rtl="0">
              <a:lnSpc>
                <a:spcPct val="80000"/>
              </a:lnSpc>
              <a:spcBef>
                <a:spcPts val="0"/>
              </a:spcBef>
              <a:spcAft>
                <a:spcPts val="0"/>
              </a:spcAft>
              <a:buClr>
                <a:srgbClr val="000000"/>
              </a:buClr>
              <a:buSzPts val="1800"/>
              <a:buFont typeface="Arial"/>
              <a:buNone/>
            </a:pPr>
            <a:endParaRPr sz="1800" b="0" i="0" u="none" strike="noStrike" cap="none">
              <a:solidFill>
                <a:srgbClr val="000000"/>
              </a:solidFill>
              <a:latin typeface="Corbel"/>
              <a:ea typeface="Corbel"/>
              <a:cs typeface="Corbel"/>
              <a:sym typeface="Corbel"/>
            </a:endParaRPr>
          </a:p>
          <a:p>
            <a:pPr marL="0" marR="0" lvl="1" indent="0" algn="l" rtl="0">
              <a:lnSpc>
                <a:spcPct val="8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
        <p:nvSpPr>
          <p:cNvPr id="480" name="Google Shape;480;p64"/>
          <p:cNvSpPr txBox="1"/>
          <p:nvPr/>
        </p:nvSpPr>
        <p:spPr>
          <a:xfrm>
            <a:off x="1175451" y="2883698"/>
            <a:ext cx="3746700" cy="4801200"/>
          </a:xfrm>
          <a:prstGeom prst="rect">
            <a:avLst/>
          </a:prstGeom>
          <a:noFill/>
          <a:ln>
            <a:noFill/>
          </a:ln>
        </p:spPr>
        <p:txBody>
          <a:bodyPr spcFirstLastPara="1" wrap="square" lIns="91425" tIns="45700" rIns="91425" bIns="45700" anchor="t" anchorCtr="0">
            <a:noAutofit/>
          </a:bodyPr>
          <a:lstStyle/>
          <a:p>
            <a:pPr marL="0" marR="0" lvl="1" indent="0" algn="l" rtl="0">
              <a:lnSpc>
                <a:spcPct val="9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a:p>
            <a:pPr marL="0" lvl="0" indent="0" algn="l" rtl="0">
              <a:lnSpc>
                <a:spcPct val="80000"/>
              </a:lnSpc>
              <a:spcBef>
                <a:spcPts val="0"/>
              </a:spcBef>
              <a:spcAft>
                <a:spcPts val="0"/>
              </a:spcAft>
              <a:buClr>
                <a:schemeClr val="dk1"/>
              </a:buClr>
              <a:buSzPts val="2800"/>
              <a:buFont typeface="Corbel"/>
              <a:buNone/>
            </a:pPr>
            <a:r>
              <a:rPr lang="en-US" sz="2800">
                <a:solidFill>
                  <a:schemeClr val="dk1"/>
                </a:solidFill>
                <a:latin typeface="Corbel"/>
                <a:ea typeface="Corbel"/>
                <a:cs typeface="Corbel"/>
                <a:sym typeface="Corbel"/>
              </a:rPr>
              <a:t>6 </a:t>
            </a:r>
            <a:r>
              <a:rPr lang="en-US" sz="2800">
                <a:solidFill>
                  <a:schemeClr val="dk1"/>
                </a:solidFill>
              </a:rPr>
              <a:t>-</a:t>
            </a:r>
            <a:r>
              <a:rPr lang="en-US" sz="2800">
                <a:solidFill>
                  <a:schemeClr val="dk1"/>
                </a:solidFill>
                <a:latin typeface="Corbel"/>
                <a:ea typeface="Corbel"/>
                <a:cs typeface="Corbel"/>
                <a:sym typeface="Corbel"/>
              </a:rPr>
              <a:t>  Geography and World Cultures G/T</a:t>
            </a:r>
            <a:endParaRPr sz="2800" b="0" i="0" u="none" strike="noStrike" cap="none">
              <a:solidFill>
                <a:srgbClr val="000000"/>
              </a:solidFill>
              <a:latin typeface="Corbel"/>
              <a:ea typeface="Corbel"/>
              <a:cs typeface="Corbel"/>
              <a:sym typeface="Corbel"/>
            </a:endParaRPr>
          </a:p>
          <a:p>
            <a:pPr marL="0" marR="0" lvl="0" indent="0" algn="l" rtl="0">
              <a:lnSpc>
                <a:spcPct val="90000"/>
              </a:lnSpc>
              <a:spcBef>
                <a:spcPts val="0"/>
              </a:spcBef>
              <a:spcAft>
                <a:spcPts val="0"/>
              </a:spcAft>
              <a:buClr>
                <a:srgbClr val="000000"/>
              </a:buClr>
              <a:buSzPts val="2800"/>
              <a:buFont typeface="Corbel"/>
              <a:buNone/>
            </a:pPr>
            <a:endParaRPr sz="2800">
              <a:latin typeface="Corbel"/>
              <a:ea typeface="Corbel"/>
              <a:cs typeface="Corbel"/>
              <a:sym typeface="Corbel"/>
            </a:endParaRPr>
          </a:p>
          <a:p>
            <a:pPr marL="0" marR="0" lvl="0" indent="0" algn="l" rtl="0">
              <a:lnSpc>
                <a:spcPct val="90000"/>
              </a:lnSpc>
              <a:spcBef>
                <a:spcPts val="0"/>
              </a:spcBef>
              <a:spcAft>
                <a:spcPts val="0"/>
              </a:spcAft>
              <a:buClr>
                <a:srgbClr val="000000"/>
              </a:buClr>
              <a:buSzPts val="2800"/>
              <a:buFont typeface="Corbel"/>
              <a:buNone/>
            </a:pPr>
            <a:r>
              <a:rPr lang="en-US" sz="2800" b="0" i="0" u="none" strike="noStrike" cap="none">
                <a:solidFill>
                  <a:srgbClr val="000000"/>
                </a:solidFill>
                <a:latin typeface="Corbel"/>
                <a:ea typeface="Corbel"/>
                <a:cs typeface="Corbel"/>
                <a:sym typeface="Corbel"/>
              </a:rPr>
              <a:t>7 </a:t>
            </a:r>
            <a:r>
              <a:rPr lang="en-US" sz="2800">
                <a:solidFill>
                  <a:schemeClr val="dk1"/>
                </a:solidFill>
              </a:rPr>
              <a:t>-</a:t>
            </a:r>
            <a:r>
              <a:rPr lang="en-US" sz="2800" b="0" i="0" u="none" strike="noStrike" cap="none">
                <a:solidFill>
                  <a:srgbClr val="000000"/>
                </a:solidFill>
                <a:latin typeface="Corbel"/>
                <a:ea typeface="Corbel"/>
                <a:cs typeface="Corbel"/>
                <a:sym typeface="Corbel"/>
              </a:rPr>
              <a:t> Geography and World Cultures G/T</a:t>
            </a:r>
            <a:endParaRPr/>
          </a:p>
          <a:p>
            <a:pPr marL="0" marR="0" lvl="0" indent="0" algn="l" rtl="0">
              <a:lnSpc>
                <a:spcPct val="90000"/>
              </a:lnSpc>
              <a:spcBef>
                <a:spcPts val="0"/>
              </a:spcBef>
              <a:spcAft>
                <a:spcPts val="0"/>
              </a:spcAft>
              <a:buClr>
                <a:srgbClr val="000000"/>
              </a:buClr>
              <a:buSzPts val="2800"/>
              <a:buFont typeface="Arial"/>
              <a:buNone/>
            </a:pPr>
            <a:endParaRPr sz="2800" b="0" i="0" u="none" strike="noStrike" cap="none">
              <a:solidFill>
                <a:srgbClr val="000000"/>
              </a:solidFill>
              <a:latin typeface="Corbel"/>
              <a:ea typeface="Corbel"/>
              <a:cs typeface="Corbel"/>
              <a:sym typeface="Corbel"/>
            </a:endParaRPr>
          </a:p>
          <a:p>
            <a:pPr marL="0" marR="0" lvl="0" indent="0" algn="l" rtl="0">
              <a:lnSpc>
                <a:spcPct val="90000"/>
              </a:lnSpc>
              <a:spcBef>
                <a:spcPts val="0"/>
              </a:spcBef>
              <a:spcAft>
                <a:spcPts val="0"/>
              </a:spcAft>
              <a:buClr>
                <a:srgbClr val="000000"/>
              </a:buClr>
              <a:buSzPts val="2800"/>
              <a:buFont typeface="Corbel"/>
              <a:buNone/>
            </a:pPr>
            <a:r>
              <a:rPr lang="en-US" sz="2800" b="0" i="0" u="none" strike="noStrike" cap="none">
                <a:solidFill>
                  <a:srgbClr val="000000"/>
                </a:solidFill>
                <a:latin typeface="Corbel"/>
                <a:ea typeface="Corbel"/>
                <a:cs typeface="Corbel"/>
                <a:sym typeface="Corbel"/>
              </a:rPr>
              <a:t>8 </a:t>
            </a:r>
            <a:r>
              <a:rPr lang="en-US" sz="2800">
                <a:solidFill>
                  <a:schemeClr val="dk1"/>
                </a:solidFill>
              </a:rPr>
              <a:t>-</a:t>
            </a:r>
            <a:r>
              <a:rPr lang="en-US" sz="2800" b="0" i="0" u="none" strike="noStrike" cap="none">
                <a:solidFill>
                  <a:srgbClr val="000000"/>
                </a:solidFill>
                <a:latin typeface="Corbel"/>
                <a:ea typeface="Corbel"/>
                <a:cs typeface="Corbel"/>
                <a:sym typeface="Corbel"/>
              </a:rPr>
              <a:t> United States History G/T</a:t>
            </a:r>
            <a:endParaRPr/>
          </a:p>
        </p:txBody>
      </p:sp>
      <p:pic>
        <p:nvPicPr>
          <p:cNvPr id="481" name="Google Shape;481;p64"/>
          <p:cNvPicPr preferRelativeResize="0"/>
          <p:nvPr/>
        </p:nvPicPr>
        <p:blipFill>
          <a:blip r:embed="rId3">
            <a:alphaModFix/>
          </a:blip>
          <a:stretch>
            <a:fillRect/>
          </a:stretch>
        </p:blipFill>
        <p:spPr>
          <a:xfrm>
            <a:off x="4333850" y="3195250"/>
            <a:ext cx="4362850" cy="2894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fade">
                                      <p:cBhvr>
                                        <p:cTn id="7" dur="500"/>
                                        <p:tgtEl>
                                          <p:spTgt spid="479"/>
                                        </p:tgtEl>
                                      </p:cBhvr>
                                    </p:animEffect>
                                  </p:childTnLst>
                                </p:cTn>
                              </p:par>
                              <p:par>
                                <p:cTn id="8" presetID="10" presetClass="entr" presetSubtype="0" fill="hold" nodeType="withEffect">
                                  <p:stCondLst>
                                    <p:cond delay="0"/>
                                  </p:stCondLst>
                                  <p:childTnLst>
                                    <p:set>
                                      <p:cBhvr>
                                        <p:cTn id="9" dur="1" fill="hold">
                                          <p:stCondLst>
                                            <p:cond delay="0"/>
                                          </p:stCondLst>
                                        </p:cTn>
                                        <p:tgtEl>
                                          <p:spTgt spid="480"/>
                                        </p:tgtEl>
                                        <p:attrNameLst>
                                          <p:attrName>style.visibility</p:attrName>
                                        </p:attrNameLst>
                                      </p:cBhvr>
                                      <p:to>
                                        <p:strVal val="visible"/>
                                      </p:to>
                                    </p:set>
                                    <p:animEffect transition="in" filter="fade">
                                      <p:cBhvr>
                                        <p:cTn id="10" dur="500"/>
                                        <p:tgtEl>
                                          <p:spTgt spid="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5"/>
          <p:cNvSpPr txBox="1"/>
          <p:nvPr/>
        </p:nvSpPr>
        <p:spPr>
          <a:xfrm>
            <a:off x="908148" y="385748"/>
            <a:ext cx="8258942" cy="914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459C"/>
              </a:buClr>
              <a:buSzPts val="1200"/>
              <a:buFont typeface="Arial"/>
              <a:buNone/>
            </a:pPr>
            <a:r>
              <a:rPr lang="en-US" sz="4800" b="1" i="0" u="none" strike="noStrike" cap="none">
                <a:solidFill>
                  <a:srgbClr val="0070C0"/>
                </a:solidFill>
                <a:latin typeface="Arial"/>
                <a:ea typeface="Arial"/>
                <a:cs typeface="Arial"/>
                <a:sym typeface="Arial"/>
              </a:rPr>
              <a:t>G/T Science</a:t>
            </a:r>
            <a:endParaRPr/>
          </a:p>
        </p:txBody>
      </p:sp>
      <p:sp>
        <p:nvSpPr>
          <p:cNvPr id="488" name="Google Shape;488;p65"/>
          <p:cNvSpPr txBox="1"/>
          <p:nvPr/>
        </p:nvSpPr>
        <p:spPr>
          <a:xfrm>
            <a:off x="1199935" y="1437885"/>
            <a:ext cx="7484937" cy="226890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Corbel"/>
              <a:buNone/>
            </a:pPr>
            <a:r>
              <a:rPr lang="en-US" sz="2800" b="0" i="0" u="none" strike="noStrike" cap="none">
                <a:solidFill>
                  <a:srgbClr val="000000"/>
                </a:solidFill>
                <a:latin typeface="Corbel"/>
                <a:ea typeface="Corbel"/>
                <a:cs typeface="Corbel"/>
                <a:sym typeface="Corbel"/>
              </a:rPr>
              <a:t>An enriched and accelerated curriculum where students explore cross-cutting concepts, as well as science and engineering practices.</a:t>
            </a:r>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orbel"/>
              <a:ea typeface="Corbel"/>
              <a:cs typeface="Corbel"/>
              <a:sym typeface="Corbel"/>
            </a:endParaRPr>
          </a:p>
        </p:txBody>
      </p:sp>
      <p:sp>
        <p:nvSpPr>
          <p:cNvPr id="489" name="Google Shape;489;p65"/>
          <p:cNvSpPr txBox="1"/>
          <p:nvPr/>
        </p:nvSpPr>
        <p:spPr>
          <a:xfrm>
            <a:off x="1212949" y="2794500"/>
            <a:ext cx="3990000" cy="520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None/>
            </a:pPr>
            <a:r>
              <a:rPr lang="en-US" sz="2800" b="0" i="0" u="none" strike="noStrike" cap="none">
                <a:solidFill>
                  <a:srgbClr val="000000"/>
                </a:solidFill>
                <a:latin typeface="Corbel"/>
                <a:ea typeface="Corbel"/>
                <a:cs typeface="Corbel"/>
                <a:sym typeface="Corbel"/>
              </a:rPr>
              <a:t>6 </a:t>
            </a:r>
            <a:r>
              <a:rPr lang="en-US" sz="2800">
                <a:solidFill>
                  <a:schemeClr val="dk1"/>
                </a:solidFill>
                <a:latin typeface="Corbel"/>
                <a:ea typeface="Corbel"/>
                <a:cs typeface="Corbel"/>
                <a:sym typeface="Corbel"/>
              </a:rPr>
              <a:t>-</a:t>
            </a:r>
            <a:r>
              <a:rPr lang="en-US" sz="2800" b="0" i="0" u="none" strike="noStrike" cap="none">
                <a:solidFill>
                  <a:srgbClr val="000000"/>
                </a:solidFill>
                <a:latin typeface="Corbel"/>
                <a:ea typeface="Corbel"/>
                <a:cs typeface="Corbel"/>
                <a:sym typeface="Corbel"/>
              </a:rPr>
              <a:t> Earth Science G/T</a:t>
            </a:r>
            <a:br>
              <a:rPr lang="en-US" sz="2800" b="0" i="0" u="none" strike="noStrike" cap="none">
                <a:solidFill>
                  <a:srgbClr val="000000"/>
                </a:solidFill>
                <a:latin typeface="Corbel"/>
                <a:ea typeface="Corbel"/>
                <a:cs typeface="Corbel"/>
                <a:sym typeface="Corbel"/>
              </a:rPr>
            </a:br>
            <a:r>
              <a:rPr lang="en-US"/>
              <a:t/>
            </a:r>
            <a:br>
              <a:rPr lang="en-US"/>
            </a:br>
            <a:r>
              <a:rPr lang="en-US" sz="2800" b="0" i="0" u="none" strike="noStrike" cap="none">
                <a:solidFill>
                  <a:srgbClr val="000000"/>
                </a:solidFill>
                <a:latin typeface="Corbel"/>
                <a:ea typeface="Corbel"/>
                <a:cs typeface="Corbel"/>
                <a:sym typeface="Corbel"/>
              </a:rPr>
              <a:t>7 - Life Science G/T</a:t>
            </a:r>
            <a:br>
              <a:rPr lang="en-US" sz="2800" b="0" i="0" u="none" strike="noStrike" cap="none">
                <a:solidFill>
                  <a:srgbClr val="000000"/>
                </a:solidFill>
                <a:latin typeface="Corbel"/>
                <a:ea typeface="Corbel"/>
                <a:cs typeface="Corbel"/>
                <a:sym typeface="Corbel"/>
              </a:rPr>
            </a:br>
            <a:r>
              <a:rPr lang="en-US"/>
              <a:t/>
            </a:r>
            <a:br>
              <a:rPr lang="en-US"/>
            </a:br>
            <a:r>
              <a:rPr lang="en-US" sz="2800" b="0" i="0" u="none" strike="noStrike" cap="none">
                <a:solidFill>
                  <a:srgbClr val="000000"/>
                </a:solidFill>
                <a:latin typeface="Corbel"/>
                <a:ea typeface="Corbel"/>
                <a:cs typeface="Corbel"/>
                <a:sym typeface="Corbel"/>
              </a:rPr>
              <a:t>8- Physical Science G/T</a:t>
            </a:r>
            <a:endParaRPr/>
          </a:p>
        </p:txBody>
      </p:sp>
      <p:pic>
        <p:nvPicPr>
          <p:cNvPr id="490" name="Google Shape;490;p65"/>
          <p:cNvPicPr preferRelativeResize="0"/>
          <p:nvPr/>
        </p:nvPicPr>
        <p:blipFill>
          <a:blip r:embed="rId3">
            <a:alphaModFix/>
          </a:blip>
          <a:stretch>
            <a:fillRect/>
          </a:stretch>
        </p:blipFill>
        <p:spPr>
          <a:xfrm>
            <a:off x="4922225" y="3031500"/>
            <a:ext cx="3990000" cy="26599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8"/>
                                        </p:tgtEl>
                                        <p:attrNameLst>
                                          <p:attrName>style.visibility</p:attrName>
                                        </p:attrNameLst>
                                      </p:cBhvr>
                                      <p:to>
                                        <p:strVal val="visible"/>
                                      </p:to>
                                    </p:set>
                                    <p:animEffect transition="in" filter="fade">
                                      <p:cBhvr>
                                        <p:cTn id="7" dur="500"/>
                                        <p:tgtEl>
                                          <p:spTgt spid="488"/>
                                        </p:tgtEl>
                                      </p:cBhvr>
                                    </p:animEffect>
                                  </p:childTnLst>
                                </p:cTn>
                              </p:par>
                              <p:par>
                                <p:cTn id="8" presetID="10" presetClass="entr" presetSubtype="0" fill="hold" nodeType="withEffect">
                                  <p:stCondLst>
                                    <p:cond delay="0"/>
                                  </p:stCondLst>
                                  <p:childTnLst>
                                    <p:set>
                                      <p:cBhvr>
                                        <p:cTn id="9" dur="1" fill="hold">
                                          <p:stCondLst>
                                            <p:cond delay="0"/>
                                          </p:stCondLst>
                                        </p:cTn>
                                        <p:tgtEl>
                                          <p:spTgt spid="489"/>
                                        </p:tgtEl>
                                        <p:attrNameLst>
                                          <p:attrName>style.visibility</p:attrName>
                                        </p:attrNameLst>
                                      </p:cBhvr>
                                      <p:to>
                                        <p:strVal val="visible"/>
                                      </p:to>
                                    </p:set>
                                    <p:animEffect transition="in" filter="fade">
                                      <p:cBhvr>
                                        <p:cTn id="10" dur="500"/>
                                        <p:tgtEl>
                                          <p:spTgt spid="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6"/>
          <p:cNvSpPr txBox="1">
            <a:spLocks noGrp="1"/>
          </p:cNvSpPr>
          <p:nvPr>
            <p:ph type="title"/>
          </p:nvPr>
        </p:nvSpPr>
        <p:spPr>
          <a:xfrm>
            <a:off x="1072891" y="357881"/>
            <a:ext cx="7772400" cy="91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459C"/>
              </a:buClr>
              <a:buSzPts val="1000"/>
              <a:buFont typeface="Arial"/>
              <a:buNone/>
            </a:pPr>
            <a:r>
              <a:rPr lang="en-US" sz="4000" b="1">
                <a:solidFill>
                  <a:srgbClr val="0070C0"/>
                </a:solidFill>
                <a:latin typeface="Arial"/>
                <a:ea typeface="Arial"/>
                <a:cs typeface="Arial"/>
                <a:sym typeface="Arial"/>
              </a:rPr>
              <a:t>Placement Process For Middle School G/T – 5th Grade</a:t>
            </a:r>
            <a:endParaRPr/>
          </a:p>
        </p:txBody>
      </p:sp>
      <p:sp>
        <p:nvSpPr>
          <p:cNvPr id="497" name="Google Shape;497;p66"/>
          <p:cNvSpPr txBox="1">
            <a:spLocks noGrp="1"/>
          </p:cNvSpPr>
          <p:nvPr>
            <p:ph type="body" idx="1"/>
          </p:nvPr>
        </p:nvSpPr>
        <p:spPr>
          <a:xfrm>
            <a:off x="986500" y="1499924"/>
            <a:ext cx="8163600" cy="50154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800"/>
              <a:buFont typeface="Arial"/>
              <a:buNone/>
            </a:pPr>
            <a:r>
              <a:rPr lang="en-US" sz="3200" b="1" i="0" u="none" strike="noStrike" cap="none">
                <a:solidFill>
                  <a:srgbClr val="000000"/>
                </a:solidFill>
                <a:latin typeface="Cantarell"/>
                <a:ea typeface="Cantarell"/>
                <a:cs typeface="Cantarell"/>
                <a:sym typeface="Cantarell"/>
              </a:rPr>
              <a:t>5</a:t>
            </a:r>
            <a:r>
              <a:rPr lang="en-US" sz="3200" b="1" i="0" u="none" strike="noStrike" cap="none" baseline="30000">
                <a:solidFill>
                  <a:srgbClr val="000000"/>
                </a:solidFill>
                <a:latin typeface="Cantarell"/>
                <a:ea typeface="Cantarell"/>
                <a:cs typeface="Cantarell"/>
                <a:sym typeface="Cantarell"/>
              </a:rPr>
              <a:t>th</a:t>
            </a:r>
            <a:r>
              <a:rPr lang="en-US" sz="3200" b="1" i="0" u="none" strike="noStrike" cap="none">
                <a:solidFill>
                  <a:srgbClr val="000000"/>
                </a:solidFill>
                <a:latin typeface="Cantarell"/>
                <a:ea typeface="Cantarell"/>
                <a:cs typeface="Cantarell"/>
                <a:sym typeface="Cantarell"/>
              </a:rPr>
              <a:t> Grade </a:t>
            </a:r>
            <a:endParaRPr/>
          </a:p>
          <a:p>
            <a:pPr marL="342900" marR="0" lvl="0" indent="-3175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ntarell"/>
                <a:ea typeface="Cantarell"/>
                <a:cs typeface="Cantarell"/>
                <a:sym typeface="Cantarell"/>
              </a:rPr>
              <a:t>CogAT administered to ALL students in December.</a:t>
            </a:r>
            <a:endParaRPr sz="2800"/>
          </a:p>
          <a:p>
            <a:pPr marL="0" marR="0" lvl="0" indent="0" algn="l" rtl="0">
              <a:lnSpc>
                <a:spcPct val="100000"/>
              </a:lnSpc>
              <a:spcBef>
                <a:spcPts val="0"/>
              </a:spcBef>
              <a:spcAft>
                <a:spcPts val="0"/>
              </a:spcAft>
              <a:buNone/>
            </a:pPr>
            <a:endParaRPr sz="2800"/>
          </a:p>
          <a:p>
            <a:pPr marL="342900" marR="0" lvl="0" indent="-3175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ntarell"/>
                <a:ea typeface="Cantarell"/>
                <a:cs typeface="Cantarell"/>
                <a:sym typeface="Cantarell"/>
              </a:rPr>
              <a:t>All students reviewed as part of G/T Placement Process.</a:t>
            </a:r>
            <a:endParaRPr sz="2800" b="0" i="0" u="none" strike="noStrike" cap="none">
              <a:solidFill>
                <a:schemeClr val="dk1"/>
              </a:solidFill>
              <a:latin typeface="Cantarell"/>
              <a:ea typeface="Cantarell"/>
              <a:cs typeface="Cantarell"/>
              <a:sym typeface="Cantarell"/>
            </a:endParaRPr>
          </a:p>
          <a:p>
            <a:pPr marL="342900" marR="0" lvl="0" indent="0" algn="l" rtl="0">
              <a:lnSpc>
                <a:spcPct val="100000"/>
              </a:lnSpc>
              <a:spcBef>
                <a:spcPts val="0"/>
              </a:spcBef>
              <a:spcAft>
                <a:spcPts val="0"/>
              </a:spcAft>
              <a:buNone/>
            </a:pPr>
            <a:endParaRPr sz="2800">
              <a:latin typeface="Cantarell"/>
              <a:ea typeface="Cantarell"/>
              <a:cs typeface="Cantarell"/>
              <a:sym typeface="Cantarell"/>
            </a:endParaRPr>
          </a:p>
          <a:p>
            <a:pPr marL="342900" marR="0" lvl="0" indent="-317500" algn="l" rtl="0">
              <a:lnSpc>
                <a:spcPct val="100000"/>
              </a:lnSpc>
              <a:spcBef>
                <a:spcPts val="0"/>
              </a:spcBef>
              <a:spcAft>
                <a:spcPts val="0"/>
              </a:spcAft>
              <a:buClr>
                <a:schemeClr val="dk1"/>
              </a:buClr>
              <a:buSzPts val="2800"/>
              <a:buFont typeface="Arial"/>
              <a:buChar char="•"/>
            </a:pPr>
            <a:r>
              <a:rPr lang="en-US" sz="2800">
                <a:latin typeface="Cantarell"/>
                <a:ea typeface="Cantarell"/>
                <a:cs typeface="Cantarell"/>
                <a:sym typeface="Cantarell"/>
              </a:rPr>
              <a:t>Feb.- GT Placement Committee decisions, including CogAT scores and GT Research Class letters, are mailed to parents of fifth grade students.</a:t>
            </a:r>
            <a:endParaRPr sz="2800">
              <a:latin typeface="Cantarell"/>
              <a:ea typeface="Cantarell"/>
              <a:cs typeface="Cantarell"/>
              <a:sym typeface="Cantarell"/>
            </a:endParaRPr>
          </a:p>
          <a:p>
            <a:pPr marL="342900" marR="0" lvl="0" indent="0" algn="l" rtl="0">
              <a:lnSpc>
                <a:spcPct val="100000"/>
              </a:lnSpc>
              <a:spcBef>
                <a:spcPts val="0"/>
              </a:spcBef>
              <a:spcAft>
                <a:spcPts val="0"/>
              </a:spcAft>
              <a:buClr>
                <a:schemeClr val="dk1"/>
              </a:buClr>
              <a:buSzPts val="3200"/>
              <a:buFont typeface="Arial"/>
              <a:buNone/>
            </a:pPr>
            <a:endParaRPr sz="3200" b="0" i="0" u="none" strike="noStrike" cap="none">
              <a:solidFill>
                <a:schemeClr val="dk1"/>
              </a:solidFill>
              <a:latin typeface="Cantarell"/>
              <a:ea typeface="Cantarell"/>
              <a:cs typeface="Cantarell"/>
              <a:sym typeface="Cantarel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7"/>
                                        </p:tgtEl>
                                        <p:attrNameLst>
                                          <p:attrName>style.visibility</p:attrName>
                                        </p:attrNameLst>
                                      </p:cBhvr>
                                      <p:to>
                                        <p:strVal val="visible"/>
                                      </p:to>
                                    </p:set>
                                    <p:animEffect transition="in" filter="fade">
                                      <p:cBhvr>
                                        <p:cTn id="7" dur="500"/>
                                        <p:tgtEl>
                                          <p:spTgt spid="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7"/>
          <p:cNvSpPr txBox="1">
            <a:spLocks noGrp="1"/>
          </p:cNvSpPr>
          <p:nvPr>
            <p:ph type="title"/>
          </p:nvPr>
        </p:nvSpPr>
        <p:spPr>
          <a:xfrm>
            <a:off x="1072891" y="357881"/>
            <a:ext cx="7772400" cy="91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459C"/>
              </a:buClr>
              <a:buSzPts val="1000"/>
              <a:buFont typeface="Arial"/>
              <a:buNone/>
            </a:pPr>
            <a:r>
              <a:rPr lang="en-US" sz="4000" b="1">
                <a:solidFill>
                  <a:srgbClr val="0070C0"/>
                </a:solidFill>
                <a:latin typeface="Arial"/>
                <a:ea typeface="Arial"/>
                <a:cs typeface="Arial"/>
                <a:sym typeface="Arial"/>
              </a:rPr>
              <a:t>Parental Input </a:t>
            </a:r>
            <a:br>
              <a:rPr lang="en-US" sz="4000" b="1">
                <a:solidFill>
                  <a:srgbClr val="0070C0"/>
                </a:solidFill>
                <a:latin typeface="Arial"/>
                <a:ea typeface="Arial"/>
                <a:cs typeface="Arial"/>
                <a:sym typeface="Arial"/>
              </a:rPr>
            </a:br>
            <a:r>
              <a:rPr lang="en-US" sz="4000" b="1">
                <a:solidFill>
                  <a:srgbClr val="0070C0"/>
                </a:solidFill>
                <a:latin typeface="Arial"/>
                <a:ea typeface="Arial"/>
                <a:cs typeface="Arial"/>
                <a:sym typeface="Arial"/>
              </a:rPr>
              <a:t>in Placement Process</a:t>
            </a:r>
            <a:endParaRPr/>
          </a:p>
        </p:txBody>
      </p:sp>
      <p:sp>
        <p:nvSpPr>
          <p:cNvPr id="504" name="Google Shape;504;p67"/>
          <p:cNvSpPr txBox="1">
            <a:spLocks noGrp="1"/>
          </p:cNvSpPr>
          <p:nvPr>
            <p:ph type="body" idx="1"/>
          </p:nvPr>
        </p:nvSpPr>
        <p:spPr>
          <a:xfrm>
            <a:off x="1072891" y="1576873"/>
            <a:ext cx="7772400" cy="2861187"/>
          </a:xfrm>
          <a:prstGeom prst="rect">
            <a:avLst/>
          </a:prstGeom>
          <a:noFill/>
          <a:ln>
            <a:noFill/>
          </a:ln>
        </p:spPr>
        <p:txBody>
          <a:bodyPr spcFirstLastPara="1" wrap="square" lIns="91425" tIns="45700" rIns="91425" bIns="45700" anchor="t" anchorCtr="0">
            <a:noAutofit/>
          </a:bodyPr>
          <a:lstStyle/>
          <a:p>
            <a:pPr marL="7938" lvl="0" indent="-7938" algn="l" rtl="0">
              <a:lnSpc>
                <a:spcPct val="100000"/>
              </a:lnSpc>
              <a:spcBef>
                <a:spcPts val="0"/>
              </a:spcBef>
              <a:spcAft>
                <a:spcPts val="0"/>
              </a:spcAft>
              <a:buClr>
                <a:srgbClr val="000000"/>
              </a:buClr>
              <a:buSzPts val="800"/>
              <a:buNone/>
            </a:pPr>
            <a:r>
              <a:rPr lang="en-US"/>
              <a:t>If after reviewing the Placement Committee's professional recommendation, parents/guardians still wish to enroll their students in one or more G/T classes, they may complete the Course Placement Review form.</a:t>
            </a:r>
            <a:endParaRPr sz="3200" b="0" i="0" u="none" strike="noStrike" cap="none">
              <a:solidFill>
                <a:schemeClr val="dk1"/>
              </a:solidFill>
              <a:latin typeface="Cantarell"/>
              <a:ea typeface="Cantarell"/>
              <a:cs typeface="Cantarell"/>
              <a:sym typeface="Cantarel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4"/>
                                        </p:tgtEl>
                                        <p:attrNameLst>
                                          <p:attrName>style.visibility</p:attrName>
                                        </p:attrNameLst>
                                      </p:cBhvr>
                                      <p:to>
                                        <p:strVal val="visible"/>
                                      </p:to>
                                    </p:set>
                                    <p:animEffect transition="in" filter="fade">
                                      <p:cBhvr>
                                        <p:cTn id="7" dur="500"/>
                                        <p:tgtEl>
                                          <p:spTgt spid="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1"/>
          <p:cNvSpPr txBox="1">
            <a:spLocks noGrp="1"/>
          </p:cNvSpPr>
          <p:nvPr>
            <p:ph type="title"/>
          </p:nvPr>
        </p:nvSpPr>
        <p:spPr>
          <a:xfrm>
            <a:off x="1876200" y="225175"/>
            <a:ext cx="5391600" cy="748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3200" b="1"/>
              <a:t>At Patapsco We Are:</a:t>
            </a:r>
            <a:endParaRPr b="1"/>
          </a:p>
        </p:txBody>
      </p:sp>
      <p:sp>
        <p:nvSpPr>
          <p:cNvPr id="262" name="Google Shape;262;p41"/>
          <p:cNvSpPr txBox="1">
            <a:spLocks noGrp="1"/>
          </p:cNvSpPr>
          <p:nvPr>
            <p:ph type="body" idx="1"/>
          </p:nvPr>
        </p:nvSpPr>
        <p:spPr>
          <a:xfrm>
            <a:off x="178675" y="973975"/>
            <a:ext cx="5190000" cy="5319000"/>
          </a:xfrm>
          <a:prstGeom prst="rect">
            <a:avLst/>
          </a:prstGeom>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r>
              <a:rPr lang="en-US" sz="4800" b="1">
                <a:solidFill>
                  <a:srgbClr val="1155CC"/>
                </a:solidFill>
              </a:rPr>
              <a:t>#OnePatapsco</a:t>
            </a:r>
            <a:endParaRPr sz="4800" b="1">
              <a:solidFill>
                <a:srgbClr val="1155CC"/>
              </a:solidFill>
            </a:endParaRPr>
          </a:p>
          <a:p>
            <a:pPr marL="0" lvl="0" indent="0" algn="l" rtl="0">
              <a:lnSpc>
                <a:spcPct val="100000"/>
              </a:lnSpc>
              <a:spcBef>
                <a:spcPts val="0"/>
              </a:spcBef>
              <a:spcAft>
                <a:spcPts val="0"/>
              </a:spcAft>
              <a:buNone/>
            </a:pPr>
            <a:endParaRPr sz="4800" b="1">
              <a:solidFill>
                <a:srgbClr val="1155CC"/>
              </a:solidFill>
            </a:endParaRPr>
          </a:p>
          <a:p>
            <a:pPr marL="457200" lvl="0" indent="0" algn="l" rtl="0">
              <a:lnSpc>
                <a:spcPct val="100000"/>
              </a:lnSpc>
              <a:spcBef>
                <a:spcPts val="0"/>
              </a:spcBef>
              <a:spcAft>
                <a:spcPts val="0"/>
              </a:spcAft>
              <a:buNone/>
            </a:pPr>
            <a:r>
              <a:rPr lang="en-US" sz="4800"/>
              <a:t>A place where everyone is</a:t>
            </a:r>
            <a:r>
              <a:rPr lang="en-US" sz="4800" b="1"/>
              <a:t> VALUED </a:t>
            </a:r>
            <a:r>
              <a:rPr lang="en-US" sz="4800"/>
              <a:t>and</a:t>
            </a:r>
            <a:r>
              <a:rPr lang="en-US" sz="4800" b="1"/>
              <a:t> IMPORTANT</a:t>
            </a:r>
            <a:endParaRPr sz="4800" b="1"/>
          </a:p>
          <a:p>
            <a:pPr marL="342900" lvl="0" indent="266700" algn="l" rtl="0">
              <a:spcBef>
                <a:spcPts val="640"/>
              </a:spcBef>
              <a:spcAft>
                <a:spcPts val="0"/>
              </a:spcAft>
              <a:buNone/>
            </a:pPr>
            <a:endParaRPr/>
          </a:p>
        </p:txBody>
      </p:sp>
      <p:pic>
        <p:nvPicPr>
          <p:cNvPr id="263" name="Google Shape;263;p41"/>
          <p:cNvPicPr preferRelativeResize="0"/>
          <p:nvPr/>
        </p:nvPicPr>
        <p:blipFill>
          <a:blip r:embed="rId3">
            <a:alphaModFix/>
          </a:blip>
          <a:stretch>
            <a:fillRect/>
          </a:stretch>
        </p:blipFill>
        <p:spPr>
          <a:xfrm>
            <a:off x="5454075" y="1283563"/>
            <a:ext cx="3147823" cy="429087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509"/>
        <p:cNvGrpSpPr/>
        <p:nvPr/>
      </p:nvGrpSpPr>
      <p:grpSpPr>
        <a:xfrm>
          <a:off x="0" y="0"/>
          <a:ext cx="0" cy="0"/>
          <a:chOff x="0" y="0"/>
          <a:chExt cx="0" cy="0"/>
        </a:xfrm>
      </p:grpSpPr>
      <p:sp>
        <p:nvSpPr>
          <p:cNvPr id="510" name="Google Shape;510;p68"/>
          <p:cNvSpPr txBox="1">
            <a:spLocks noGrp="1"/>
          </p:cNvSpPr>
          <p:nvPr>
            <p:ph type="body" idx="1"/>
          </p:nvPr>
        </p:nvSpPr>
        <p:spPr>
          <a:xfrm>
            <a:off x="4953675" y="2603775"/>
            <a:ext cx="2902500" cy="34647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4000"/>
              <a:buFont typeface="Arial"/>
              <a:buChar char="•"/>
            </a:pPr>
            <a:r>
              <a:rPr lang="en-US" sz="4000" b="0" i="0" u="none" strike="noStrike" cap="none">
                <a:solidFill>
                  <a:schemeClr val="dk1"/>
                </a:solidFill>
                <a:latin typeface="Calibri"/>
                <a:ea typeface="Calibri"/>
                <a:cs typeface="Calibri"/>
                <a:sym typeface="Calibri"/>
              </a:rPr>
              <a:t>Families</a:t>
            </a:r>
            <a:endParaRPr/>
          </a:p>
          <a:p>
            <a:pPr marL="342900" marR="0" lvl="0" indent="-342900" algn="l" rtl="0">
              <a:lnSpc>
                <a:spcPct val="100000"/>
              </a:lnSpc>
              <a:spcBef>
                <a:spcPts val="800"/>
              </a:spcBef>
              <a:spcAft>
                <a:spcPts val="0"/>
              </a:spcAft>
              <a:buClr>
                <a:schemeClr val="dk1"/>
              </a:buClr>
              <a:buSzPts val="4000"/>
              <a:buFont typeface="Arial"/>
              <a:buChar char="•"/>
            </a:pPr>
            <a:r>
              <a:rPr lang="en-US" sz="4000" b="0" i="0" u="none" strike="noStrike" cap="none">
                <a:solidFill>
                  <a:schemeClr val="dk1"/>
                </a:solidFill>
                <a:latin typeface="Calibri"/>
                <a:ea typeface="Calibri"/>
                <a:cs typeface="Calibri"/>
                <a:sym typeface="Calibri"/>
              </a:rPr>
              <a:t>Teachers</a:t>
            </a:r>
            <a:endParaRPr/>
          </a:p>
          <a:p>
            <a:pPr marL="342900" marR="0" lvl="0" indent="-342900" algn="l" rtl="0">
              <a:lnSpc>
                <a:spcPct val="100000"/>
              </a:lnSpc>
              <a:spcBef>
                <a:spcPts val="800"/>
              </a:spcBef>
              <a:spcAft>
                <a:spcPts val="0"/>
              </a:spcAft>
              <a:buClr>
                <a:schemeClr val="dk1"/>
              </a:buClr>
              <a:buSzPts val="4000"/>
              <a:buFont typeface="Arial"/>
              <a:buChar char="•"/>
            </a:pPr>
            <a:r>
              <a:rPr lang="en-US" sz="4000" b="0" i="0" u="none" strike="noStrike" cap="none">
                <a:solidFill>
                  <a:schemeClr val="dk1"/>
                </a:solidFill>
                <a:latin typeface="Calibri"/>
                <a:ea typeface="Calibri"/>
                <a:cs typeface="Calibri"/>
                <a:sym typeface="Calibri"/>
              </a:rPr>
              <a:t>Students</a:t>
            </a:r>
            <a:endParaRPr/>
          </a:p>
        </p:txBody>
      </p:sp>
      <p:sp>
        <p:nvSpPr>
          <p:cNvPr id="511" name="Google Shape;511;p68"/>
          <p:cNvSpPr txBox="1">
            <a:spLocks noGrp="1"/>
          </p:cNvSpPr>
          <p:nvPr>
            <p:ph type="title"/>
          </p:nvPr>
        </p:nvSpPr>
        <p:spPr>
          <a:xfrm>
            <a:off x="770240" y="181849"/>
            <a:ext cx="8234266" cy="208541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459C"/>
              </a:buClr>
              <a:buSzPts val="1100"/>
              <a:buNone/>
            </a:pPr>
            <a:r>
              <a:rPr lang="en-US" b="1">
                <a:solidFill>
                  <a:srgbClr val="0070C0"/>
                </a:solidFill>
                <a:latin typeface="Arial"/>
                <a:ea typeface="Arial"/>
                <a:cs typeface="Arial"/>
                <a:sym typeface="Arial"/>
              </a:rPr>
              <a:t>Who can initiate the placement process in middle school?</a:t>
            </a:r>
            <a:endParaRPr/>
          </a:p>
        </p:txBody>
      </p:sp>
      <p:pic>
        <p:nvPicPr>
          <p:cNvPr id="512" name="Google Shape;512;p68"/>
          <p:cNvPicPr preferRelativeResize="0"/>
          <p:nvPr/>
        </p:nvPicPr>
        <p:blipFill rotWithShape="1">
          <a:blip r:embed="rId3">
            <a:alphaModFix/>
          </a:blip>
          <a:srcRect t="4825"/>
          <a:stretch/>
        </p:blipFill>
        <p:spPr>
          <a:xfrm>
            <a:off x="434500" y="2480850"/>
            <a:ext cx="4448274" cy="4212800"/>
          </a:xfrm>
          <a:prstGeom prst="rect">
            <a:avLst/>
          </a:prstGeom>
          <a:noFill/>
          <a:ln>
            <a:noFill/>
          </a:ln>
        </p:spPr>
      </p:pic>
    </p:spTree>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69"/>
          <p:cNvSpPr txBox="1">
            <a:spLocks noGrp="1"/>
          </p:cNvSpPr>
          <p:nvPr>
            <p:ph type="title"/>
          </p:nvPr>
        </p:nvSpPr>
        <p:spPr>
          <a:xfrm>
            <a:off x="1072891" y="357881"/>
            <a:ext cx="7772400" cy="914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459C"/>
              </a:buClr>
              <a:buSzPts val="1100"/>
              <a:buNone/>
            </a:pPr>
            <a:r>
              <a:rPr lang="en-US" b="1">
                <a:solidFill>
                  <a:srgbClr val="0070C0"/>
                </a:solidFill>
                <a:latin typeface="Arial"/>
                <a:ea typeface="Arial"/>
                <a:cs typeface="Arial"/>
                <a:sym typeface="Arial"/>
              </a:rPr>
              <a:t>Measures Included in Placement Process</a:t>
            </a:r>
            <a:endParaRPr/>
          </a:p>
        </p:txBody>
      </p:sp>
      <p:sp>
        <p:nvSpPr>
          <p:cNvPr id="519" name="Google Shape;519;p69"/>
          <p:cNvSpPr txBox="1">
            <a:spLocks noGrp="1"/>
          </p:cNvSpPr>
          <p:nvPr>
            <p:ph type="body" idx="1"/>
          </p:nvPr>
        </p:nvSpPr>
        <p:spPr>
          <a:xfrm>
            <a:off x="904298" y="1308574"/>
            <a:ext cx="8163501" cy="2937053"/>
          </a:xfrm>
          <a:prstGeom prst="rect">
            <a:avLst/>
          </a:prstGeom>
          <a:noFill/>
          <a:ln>
            <a:noFill/>
          </a:ln>
        </p:spPr>
        <p:txBody>
          <a:bodyPr spcFirstLastPara="1" wrap="square" lIns="91425" tIns="45700" rIns="91425" bIns="45700" anchor="t" anchorCtr="0">
            <a:noAutofit/>
          </a:bodyPr>
          <a:lstStyle/>
          <a:p>
            <a:pPr marL="342900" marR="0" lvl="0" indent="0" algn="l" rtl="0">
              <a:lnSpc>
                <a:spcPct val="100000"/>
              </a:lnSpc>
              <a:spcBef>
                <a:spcPts val="0"/>
              </a:spcBef>
              <a:spcAft>
                <a:spcPts val="0"/>
              </a:spcAft>
              <a:buClr>
                <a:schemeClr val="dk1"/>
              </a:buClr>
              <a:buSzPts val="2700"/>
              <a:buFont typeface="Arial"/>
              <a:buNone/>
            </a:pPr>
            <a:endParaRPr sz="2700" b="0" i="0" u="none" strike="noStrike" cap="none">
              <a:solidFill>
                <a:schemeClr val="dk1"/>
              </a:solidFill>
              <a:latin typeface="Cantarell"/>
              <a:ea typeface="Cantarell"/>
              <a:cs typeface="Cantarell"/>
              <a:sym typeface="Cantarell"/>
            </a:endParaRPr>
          </a:p>
          <a:p>
            <a:pPr marL="342900" marR="0" lvl="0" indent="-3429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rPr>
              <a:t>Ability Measure (CogAT or SCAT)</a:t>
            </a:r>
            <a:endParaRPr/>
          </a:p>
          <a:p>
            <a:pPr marL="342900" marR="0" lvl="0" indent="-3429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Standardized assessments (MAP, PARCC)</a:t>
            </a:r>
            <a:endParaRPr/>
          </a:p>
          <a:p>
            <a:pPr marL="342900" marR="0" lvl="0" indent="-3429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Student work samples</a:t>
            </a:r>
            <a:endParaRPr/>
          </a:p>
          <a:p>
            <a:pPr marL="742950" marR="0" lvl="1"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Interpretation</a:t>
            </a:r>
            <a:endParaRPr/>
          </a:p>
          <a:p>
            <a:pPr marL="742950" marR="0" lvl="1"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Critique</a:t>
            </a:r>
            <a:endParaRPr/>
          </a:p>
          <a:p>
            <a:pPr marL="742950" marR="0" lvl="1"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Analysis</a:t>
            </a:r>
            <a:endParaRPr/>
          </a:p>
          <a:p>
            <a:pPr marL="742950" marR="0" lvl="1"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Creative Problem Solving</a:t>
            </a:r>
            <a:endParaRPr/>
          </a:p>
          <a:p>
            <a:pPr marL="342900" marR="0" lvl="0" indent="-3429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Student grades on assignments requiring critical, analytical, and/or creative thinking</a:t>
            </a:r>
            <a:endParaRPr/>
          </a:p>
          <a:p>
            <a:pPr marL="342900" marR="0" lvl="0" indent="-3429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Documentation from families</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9"/>
                                        </p:tgtEl>
                                        <p:attrNameLst>
                                          <p:attrName>style.visibility</p:attrName>
                                        </p:attrNameLst>
                                      </p:cBhvr>
                                      <p:to>
                                        <p:strVal val="visible"/>
                                      </p:to>
                                    </p:set>
                                    <p:animEffect transition="in" filter="fade">
                                      <p:cBhvr>
                                        <p:cTn id="7" dur="500"/>
                                        <p:tgtEl>
                                          <p:spTgt spid="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70"/>
          <p:cNvPicPr preferRelativeResize="0"/>
          <p:nvPr/>
        </p:nvPicPr>
        <p:blipFill rotWithShape="1">
          <a:blip r:embed="rId3">
            <a:alphaModFix/>
          </a:blip>
          <a:srcRect/>
          <a:stretch/>
        </p:blipFill>
        <p:spPr>
          <a:xfrm>
            <a:off x="4909869" y="398691"/>
            <a:ext cx="4234130" cy="5645508"/>
          </a:xfrm>
          <a:prstGeom prst="rect">
            <a:avLst/>
          </a:prstGeom>
          <a:noFill/>
          <a:ln>
            <a:noFill/>
          </a:ln>
        </p:spPr>
      </p:pic>
      <p:sp>
        <p:nvSpPr>
          <p:cNvPr id="526" name="Google Shape;526;p70"/>
          <p:cNvSpPr txBox="1"/>
          <p:nvPr/>
        </p:nvSpPr>
        <p:spPr>
          <a:xfrm>
            <a:off x="1242570" y="263590"/>
            <a:ext cx="4698742" cy="18411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459C"/>
              </a:buClr>
              <a:buSzPts val="1200"/>
              <a:buFont typeface="Arial"/>
              <a:buNone/>
            </a:pPr>
            <a:r>
              <a:rPr lang="en-US" sz="4800" b="1" i="0" u="none" strike="noStrike" cap="none">
                <a:solidFill>
                  <a:srgbClr val="0070C0"/>
                </a:solidFill>
                <a:latin typeface="Arial"/>
                <a:ea typeface="Arial"/>
                <a:cs typeface="Arial"/>
                <a:sym typeface="Arial"/>
              </a:rPr>
              <a:t>Middle School GT Research Class</a:t>
            </a:r>
            <a:endParaRPr sz="2800" b="1" i="0" u="none" strike="noStrike" cap="none">
              <a:solidFill>
                <a:srgbClr val="0070C0"/>
              </a:solidFill>
              <a:latin typeface="Arial"/>
              <a:ea typeface="Arial"/>
              <a:cs typeface="Arial"/>
              <a:sym typeface="Arial"/>
            </a:endParaRPr>
          </a:p>
        </p:txBody>
      </p:sp>
      <p:sp>
        <p:nvSpPr>
          <p:cNvPr id="527" name="Google Shape;527;p70"/>
          <p:cNvSpPr txBox="1"/>
          <p:nvPr/>
        </p:nvSpPr>
        <p:spPr>
          <a:xfrm>
            <a:off x="1034400" y="2673642"/>
            <a:ext cx="5011837" cy="2154591"/>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Authentic research to address real-world problem</a:t>
            </a:r>
            <a:endParaRPr/>
          </a:p>
          <a:p>
            <a:pPr marL="285750" marR="0" lvl="0" indent="-28575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For students enrolled in G/T Math and G/T English based upon G/T Placement Committee recommendations</a:t>
            </a:r>
            <a:endParaRPr/>
          </a:p>
          <a:p>
            <a:pPr marL="285750" marR="0" lvl="0" indent="-57150" algn="l" rtl="0">
              <a:lnSpc>
                <a:spcPct val="100000"/>
              </a:lnSpc>
              <a:spcBef>
                <a:spcPts val="0"/>
              </a:spcBef>
              <a:spcAft>
                <a:spcPts val="0"/>
              </a:spcAft>
              <a:buClr>
                <a:schemeClr val="dk1"/>
              </a:buClr>
              <a:buSzPts val="3600"/>
              <a:buFont typeface="Arial"/>
              <a:buNone/>
            </a:pPr>
            <a:endParaRPr sz="3600" b="0" i="0" u="none" strike="noStrike" cap="none">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1"/>
          <p:cNvSpPr txBox="1"/>
          <p:nvPr/>
        </p:nvSpPr>
        <p:spPr>
          <a:xfrm>
            <a:off x="1058623" y="1609099"/>
            <a:ext cx="7907403" cy="353943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HCPSS G/T Website: </a:t>
            </a:r>
            <a:endParaRPr/>
          </a:p>
          <a:p>
            <a:pPr marL="279400" marR="0" lvl="3" indent="0" algn="l" rtl="0">
              <a:lnSpc>
                <a:spcPct val="10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www.hcpss.org/academics/gt</a:t>
            </a:r>
            <a:endParaRPr sz="36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G/T Parent Academies</a:t>
            </a:r>
            <a:endParaRPr/>
          </a:p>
          <a:p>
            <a:pPr marL="285750" marR="0" lvl="0" indent="-285750" algn="l" rtl="0">
              <a:lnSpc>
                <a:spcPct val="100000"/>
              </a:lnSpc>
              <a:spcBef>
                <a:spcPts val="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HCPSS News for G/T Program Information</a:t>
            </a:r>
            <a:endParaRPr/>
          </a:p>
          <a:p>
            <a:pPr marL="285750" marR="0" lvl="0" indent="-285750" algn="l" rtl="0">
              <a:lnSpc>
                <a:spcPct val="100000"/>
              </a:lnSpc>
              <a:spcBef>
                <a:spcPts val="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HCPSS_GT Twitter</a:t>
            </a:r>
            <a:endParaRPr/>
          </a:p>
        </p:txBody>
      </p:sp>
      <p:sp>
        <p:nvSpPr>
          <p:cNvPr id="534" name="Google Shape;534;p71"/>
          <p:cNvSpPr txBox="1"/>
          <p:nvPr/>
        </p:nvSpPr>
        <p:spPr>
          <a:xfrm>
            <a:off x="942779" y="184682"/>
            <a:ext cx="8389437" cy="914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459C"/>
              </a:buClr>
              <a:buSzPts val="1000"/>
              <a:buFont typeface="Arial"/>
              <a:buNone/>
            </a:pPr>
            <a:r>
              <a:rPr lang="en-US" sz="4000" b="1" i="0" u="none" strike="noStrike" cap="none">
                <a:solidFill>
                  <a:srgbClr val="0070C0"/>
                </a:solidFill>
                <a:latin typeface="Arial"/>
                <a:ea typeface="Arial"/>
                <a:cs typeface="Arial"/>
                <a:sym typeface="Arial"/>
              </a:rPr>
              <a:t>Opportunities for Parent Engagement</a:t>
            </a:r>
            <a:endParaRPr/>
          </a:p>
        </p:txBody>
      </p:sp>
      <p:pic>
        <p:nvPicPr>
          <p:cNvPr id="535" name="Google Shape;535;p71"/>
          <p:cNvPicPr preferRelativeResize="0"/>
          <p:nvPr/>
        </p:nvPicPr>
        <p:blipFill rotWithShape="1">
          <a:blip r:embed="rId3">
            <a:alphaModFix/>
          </a:blip>
          <a:srcRect/>
          <a:stretch/>
        </p:blipFill>
        <p:spPr>
          <a:xfrm>
            <a:off x="3810000" y="5588000"/>
            <a:ext cx="5333999" cy="1270000"/>
          </a:xfrm>
          <a:prstGeom prst="rect">
            <a:avLst/>
          </a:prstGeom>
          <a:noFill/>
          <a:ln>
            <a:noFill/>
          </a:ln>
        </p:spPr>
      </p:pic>
    </p:spTree>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2"/>
          <p:cNvSpPr txBox="1"/>
          <p:nvPr/>
        </p:nvSpPr>
        <p:spPr>
          <a:xfrm>
            <a:off x="1058623" y="1609099"/>
            <a:ext cx="7907403" cy="3539430"/>
          </a:xfrm>
          <a:prstGeom prst="rect">
            <a:avLst/>
          </a:prstGeom>
          <a:noFill/>
          <a:ln>
            <a:noFill/>
          </a:ln>
        </p:spPr>
        <p:txBody>
          <a:bodyPr spcFirstLastPara="1" wrap="square" lIns="91425" tIns="45700" rIns="91425" bIns="45700" anchor="t" anchorCtr="0">
            <a:noAutofit/>
          </a:bodyPr>
          <a:lstStyle/>
          <a:p>
            <a:pPr marL="285750" marR="0" lvl="0" indent="-304800" algn="l" rtl="0">
              <a:lnSpc>
                <a:spcPct val="100000"/>
              </a:lnSpc>
              <a:spcBef>
                <a:spcPts val="0"/>
              </a:spcBef>
              <a:spcAft>
                <a:spcPts val="0"/>
              </a:spcAft>
              <a:buClr>
                <a:schemeClr val="dk1"/>
              </a:buClr>
              <a:buSzPts val="4800"/>
              <a:buFont typeface="Arial"/>
              <a:buChar char="•"/>
            </a:pPr>
            <a:r>
              <a:rPr lang="en-US" sz="4800">
                <a:solidFill>
                  <a:schemeClr val="dk1"/>
                </a:solidFill>
                <a:latin typeface="Calibri"/>
                <a:ea typeface="Calibri"/>
                <a:cs typeface="Calibri"/>
                <a:sym typeface="Calibri"/>
              </a:rPr>
              <a:t>Samantha Glass</a:t>
            </a:r>
            <a:endParaRPr/>
          </a:p>
          <a:p>
            <a:pPr marL="285750" marR="0" lvl="0" indent="-304800" algn="l" rtl="0">
              <a:lnSpc>
                <a:spcPct val="100000"/>
              </a:lnSpc>
              <a:spcBef>
                <a:spcPts val="0"/>
              </a:spcBef>
              <a:spcAft>
                <a:spcPts val="0"/>
              </a:spcAft>
              <a:buClr>
                <a:schemeClr val="dk1"/>
              </a:buClr>
              <a:buSzPts val="4800"/>
              <a:buFont typeface="Arial"/>
              <a:buChar char="•"/>
            </a:pPr>
            <a:r>
              <a:rPr lang="en-US" sz="4800">
                <a:solidFill>
                  <a:schemeClr val="dk1"/>
                </a:solidFill>
                <a:latin typeface="Calibri"/>
                <a:ea typeface="Calibri"/>
                <a:cs typeface="Calibri"/>
                <a:sym typeface="Calibri"/>
              </a:rPr>
              <a:t>410-313-2848</a:t>
            </a:r>
            <a:endParaRPr/>
          </a:p>
          <a:p>
            <a:pPr marL="285750" marR="0" lvl="0" indent="-304800" algn="l" rtl="0">
              <a:lnSpc>
                <a:spcPct val="100000"/>
              </a:lnSpc>
              <a:spcBef>
                <a:spcPts val="0"/>
              </a:spcBef>
              <a:spcAft>
                <a:spcPts val="0"/>
              </a:spcAft>
              <a:buClr>
                <a:schemeClr val="dk1"/>
              </a:buClr>
              <a:buSzPts val="4800"/>
              <a:buFont typeface="Arial"/>
              <a:buChar char="•"/>
            </a:pPr>
            <a:r>
              <a:rPr lang="en-US" sz="4800">
                <a:solidFill>
                  <a:schemeClr val="dk1"/>
                </a:solidFill>
                <a:latin typeface="Calibri"/>
                <a:ea typeface="Calibri"/>
                <a:cs typeface="Calibri"/>
                <a:sym typeface="Calibri"/>
              </a:rPr>
              <a:t>samantha_glass@hcpss.org</a:t>
            </a:r>
            <a:endParaRPr/>
          </a:p>
        </p:txBody>
      </p:sp>
      <p:sp>
        <p:nvSpPr>
          <p:cNvPr id="542" name="Google Shape;542;p72"/>
          <p:cNvSpPr txBox="1"/>
          <p:nvPr/>
        </p:nvSpPr>
        <p:spPr>
          <a:xfrm>
            <a:off x="754563" y="184682"/>
            <a:ext cx="8389437" cy="914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459C"/>
              </a:buClr>
              <a:buSzPts val="1500"/>
              <a:buFont typeface="Arial"/>
              <a:buNone/>
            </a:pPr>
            <a:r>
              <a:rPr lang="en-US" sz="6000" b="1" i="0" u="none" strike="noStrike" cap="none">
                <a:solidFill>
                  <a:srgbClr val="0070C0"/>
                </a:solidFill>
                <a:latin typeface="Arial"/>
                <a:ea typeface="Arial"/>
                <a:cs typeface="Arial"/>
                <a:sym typeface="Arial"/>
              </a:rPr>
              <a:t>Contact Information </a:t>
            </a:r>
            <a:endParaRPr/>
          </a:p>
        </p:txBody>
      </p:sp>
      <p:sp>
        <p:nvSpPr>
          <p:cNvPr id="543" name="Google Shape;543;p72"/>
          <p:cNvSpPr/>
          <p:nvPr/>
        </p:nvSpPr>
        <p:spPr>
          <a:xfrm>
            <a:off x="8365575" y="3650700"/>
            <a:ext cx="246300" cy="237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66092"/>
              </a:buClr>
              <a:buSzPts val="35000"/>
              <a:buFont typeface="Arial"/>
              <a:buNone/>
            </a:pPr>
            <a:endParaRPr/>
          </a:p>
        </p:txBody>
      </p:sp>
    </p:spTree>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73"/>
          <p:cNvSpPr txBox="1">
            <a:spLocks noGrp="1"/>
          </p:cNvSpPr>
          <p:nvPr>
            <p:ph type="ctrTitle"/>
          </p:nvPr>
        </p:nvSpPr>
        <p:spPr>
          <a:xfrm>
            <a:off x="168025" y="83725"/>
            <a:ext cx="7772400" cy="75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b="1" u="sng"/>
              <a:t>Get Connected:</a:t>
            </a:r>
            <a:endParaRPr b="1" u="sng"/>
          </a:p>
        </p:txBody>
      </p:sp>
      <p:sp>
        <p:nvSpPr>
          <p:cNvPr id="550" name="Google Shape;550;p73"/>
          <p:cNvSpPr txBox="1">
            <a:spLocks noGrp="1"/>
          </p:cNvSpPr>
          <p:nvPr>
            <p:ph type="subTitle" idx="1"/>
          </p:nvPr>
        </p:nvSpPr>
        <p:spPr>
          <a:xfrm>
            <a:off x="168025" y="983913"/>
            <a:ext cx="5605500" cy="5498700"/>
          </a:xfrm>
          <a:prstGeom prst="rect">
            <a:avLst/>
          </a:prstGeom>
        </p:spPr>
        <p:txBody>
          <a:bodyPr spcFirstLastPara="1" wrap="square" lIns="91425" tIns="91425" rIns="91425" bIns="91425" anchor="t" anchorCtr="0">
            <a:noAutofit/>
          </a:bodyPr>
          <a:lstStyle/>
          <a:p>
            <a:pPr marL="457200" lvl="0" indent="-431800" algn="l" rtl="0">
              <a:spcBef>
                <a:spcPts val="640"/>
              </a:spcBef>
              <a:spcAft>
                <a:spcPts val="0"/>
              </a:spcAft>
              <a:buClr>
                <a:srgbClr val="3C78D8"/>
              </a:buClr>
              <a:buSzPts val="3200"/>
              <a:buChar char="●"/>
            </a:pPr>
            <a:r>
              <a:rPr lang="en-US">
                <a:solidFill>
                  <a:srgbClr val="3C78D8"/>
                </a:solidFill>
              </a:rPr>
              <a:t>pms.hcpss.org</a:t>
            </a:r>
            <a:endParaRPr>
              <a:solidFill>
                <a:srgbClr val="3C78D8"/>
              </a:solidFill>
            </a:endParaRPr>
          </a:p>
          <a:p>
            <a:pPr marL="457200" lvl="0" indent="-431800" algn="l" rtl="0">
              <a:spcBef>
                <a:spcPts val="0"/>
              </a:spcBef>
              <a:spcAft>
                <a:spcPts val="0"/>
              </a:spcAft>
              <a:buClr>
                <a:srgbClr val="000000"/>
              </a:buClr>
              <a:buSzPts val="3200"/>
              <a:buChar char="●"/>
            </a:pPr>
            <a:r>
              <a:rPr lang="en-US">
                <a:solidFill>
                  <a:srgbClr val="000000"/>
                </a:solidFill>
              </a:rPr>
              <a:t>PM Google Calendar</a:t>
            </a:r>
            <a:endParaRPr>
              <a:solidFill>
                <a:srgbClr val="000000"/>
              </a:solidFill>
            </a:endParaRPr>
          </a:p>
          <a:p>
            <a:pPr marL="457200" lvl="0" indent="-431800" algn="l" rtl="0">
              <a:spcBef>
                <a:spcPts val="0"/>
              </a:spcBef>
              <a:spcAft>
                <a:spcPts val="0"/>
              </a:spcAft>
              <a:buClr>
                <a:srgbClr val="3C78D8"/>
              </a:buClr>
              <a:buSzPts val="3200"/>
              <a:buChar char="●"/>
            </a:pPr>
            <a:r>
              <a:rPr lang="en-US">
                <a:solidFill>
                  <a:srgbClr val="3C78D8"/>
                </a:solidFill>
              </a:rPr>
              <a:t>facebook.com/pms.hcpss.org</a:t>
            </a:r>
            <a:endParaRPr>
              <a:solidFill>
                <a:srgbClr val="3C78D8"/>
              </a:solidFill>
            </a:endParaRPr>
          </a:p>
          <a:p>
            <a:pPr marL="457200" lvl="0" indent="-431800" algn="l" rtl="0">
              <a:spcBef>
                <a:spcPts val="0"/>
              </a:spcBef>
              <a:spcAft>
                <a:spcPts val="0"/>
              </a:spcAft>
              <a:buClr>
                <a:srgbClr val="000000"/>
              </a:buClr>
              <a:buSzPts val="3200"/>
              <a:buChar char="●"/>
            </a:pPr>
            <a:r>
              <a:rPr lang="en-US">
                <a:solidFill>
                  <a:srgbClr val="000000"/>
                </a:solidFill>
              </a:rPr>
              <a:t>Twitter: @hcpss_pms</a:t>
            </a:r>
            <a:endParaRPr>
              <a:solidFill>
                <a:srgbClr val="000000"/>
              </a:solidFill>
            </a:endParaRPr>
          </a:p>
          <a:p>
            <a:pPr marL="457200" lvl="0" indent="-431800" algn="l" rtl="0">
              <a:spcBef>
                <a:spcPts val="0"/>
              </a:spcBef>
              <a:spcAft>
                <a:spcPts val="0"/>
              </a:spcAft>
              <a:buClr>
                <a:srgbClr val="3C78D8"/>
              </a:buClr>
              <a:buSzPts val="3200"/>
              <a:buChar char="●"/>
            </a:pPr>
            <a:r>
              <a:rPr lang="en-US">
                <a:solidFill>
                  <a:srgbClr val="3C78D8"/>
                </a:solidFill>
              </a:rPr>
              <a:t>Instagram: PatapscoMs</a:t>
            </a:r>
            <a:endParaRPr>
              <a:solidFill>
                <a:srgbClr val="3C78D8"/>
              </a:solidFill>
            </a:endParaRPr>
          </a:p>
          <a:p>
            <a:pPr marL="457200" lvl="0" indent="-431800" algn="l" rtl="0">
              <a:spcBef>
                <a:spcPts val="0"/>
              </a:spcBef>
              <a:spcAft>
                <a:spcPts val="0"/>
              </a:spcAft>
              <a:buClr>
                <a:srgbClr val="000000"/>
              </a:buClr>
              <a:buSzPts val="3200"/>
              <a:buChar char="●"/>
            </a:pPr>
            <a:r>
              <a:rPr lang="en-US">
                <a:solidFill>
                  <a:srgbClr val="000000"/>
                </a:solidFill>
              </a:rPr>
              <a:t>patapscopta.weebly.com/</a:t>
            </a:r>
            <a:endParaRPr>
              <a:solidFill>
                <a:srgbClr val="000000"/>
              </a:solidFill>
            </a:endParaRPr>
          </a:p>
          <a:p>
            <a:pPr marL="457200" lvl="0" indent="-431800" algn="l" rtl="0">
              <a:spcBef>
                <a:spcPts val="0"/>
              </a:spcBef>
              <a:spcAft>
                <a:spcPts val="0"/>
              </a:spcAft>
              <a:buClr>
                <a:srgbClr val="3C78D8"/>
              </a:buClr>
              <a:buSzPts val="3200"/>
              <a:buChar char="●"/>
            </a:pPr>
            <a:r>
              <a:rPr lang="en-US">
                <a:solidFill>
                  <a:srgbClr val="3C78D8"/>
                </a:solidFill>
              </a:rPr>
              <a:t>facebook.com/patapscopta/</a:t>
            </a:r>
            <a:endParaRPr>
              <a:solidFill>
                <a:srgbClr val="3C78D8"/>
              </a:solidFill>
            </a:endParaRPr>
          </a:p>
          <a:p>
            <a:pPr marL="457200" lvl="0" indent="-431800" algn="l" rtl="0">
              <a:spcBef>
                <a:spcPts val="0"/>
              </a:spcBef>
              <a:spcAft>
                <a:spcPts val="0"/>
              </a:spcAft>
              <a:buClr>
                <a:srgbClr val="000000"/>
              </a:buClr>
              <a:buSzPts val="3200"/>
              <a:buChar char="●"/>
            </a:pPr>
            <a:r>
              <a:rPr lang="en-US">
                <a:solidFill>
                  <a:srgbClr val="000000"/>
                </a:solidFill>
              </a:rPr>
              <a:t>App store: HCPSS app</a:t>
            </a:r>
            <a:endParaRPr>
              <a:solidFill>
                <a:srgbClr val="000000"/>
              </a:solidFill>
            </a:endParaRPr>
          </a:p>
          <a:p>
            <a:pPr marL="457200" lvl="0" indent="-431800" algn="l" rtl="0">
              <a:spcBef>
                <a:spcPts val="0"/>
              </a:spcBef>
              <a:spcAft>
                <a:spcPts val="0"/>
              </a:spcAft>
              <a:buClr>
                <a:srgbClr val="3C78D8"/>
              </a:buClr>
              <a:buSzPts val="3200"/>
              <a:buChar char="●"/>
            </a:pPr>
            <a:r>
              <a:rPr lang="en-US">
                <a:solidFill>
                  <a:srgbClr val="3C78D8"/>
                </a:solidFill>
              </a:rPr>
              <a:t>School Messenger (Community Member)</a:t>
            </a:r>
            <a:endParaRPr>
              <a:solidFill>
                <a:srgbClr val="3C78D8"/>
              </a:solidFill>
            </a:endParaRPr>
          </a:p>
          <a:p>
            <a:pPr marL="0" lvl="0" indent="0" algn="l" rtl="0">
              <a:spcBef>
                <a:spcPts val="640"/>
              </a:spcBef>
              <a:spcAft>
                <a:spcPts val="0"/>
              </a:spcAft>
              <a:buNone/>
            </a:pPr>
            <a:endParaRPr>
              <a:solidFill>
                <a:srgbClr val="000000"/>
              </a:solidFill>
            </a:endParaRPr>
          </a:p>
        </p:txBody>
      </p:sp>
      <p:pic>
        <p:nvPicPr>
          <p:cNvPr id="551" name="Google Shape;551;p73"/>
          <p:cNvPicPr preferRelativeResize="0"/>
          <p:nvPr/>
        </p:nvPicPr>
        <p:blipFill>
          <a:blip r:embed="rId3">
            <a:alphaModFix/>
          </a:blip>
          <a:stretch>
            <a:fillRect/>
          </a:stretch>
        </p:blipFill>
        <p:spPr>
          <a:xfrm>
            <a:off x="5697175" y="83725"/>
            <a:ext cx="3446825" cy="67742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4"/>
          <p:cNvSpPr txBox="1">
            <a:spLocks noGrp="1"/>
          </p:cNvSpPr>
          <p:nvPr>
            <p:ph type="ctrTitle"/>
          </p:nvPr>
        </p:nvSpPr>
        <p:spPr>
          <a:xfrm>
            <a:off x="91650" y="99000"/>
            <a:ext cx="9052500" cy="75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b="1" u="sng"/>
              <a:t>Save the Date:</a:t>
            </a:r>
            <a:endParaRPr b="1" u="sng"/>
          </a:p>
        </p:txBody>
      </p:sp>
      <p:sp>
        <p:nvSpPr>
          <p:cNvPr id="558" name="Google Shape;558;p74"/>
          <p:cNvSpPr txBox="1">
            <a:spLocks noGrp="1"/>
          </p:cNvSpPr>
          <p:nvPr>
            <p:ph type="subTitle" idx="1"/>
          </p:nvPr>
        </p:nvSpPr>
        <p:spPr>
          <a:xfrm>
            <a:off x="91650" y="855300"/>
            <a:ext cx="4568700" cy="6002700"/>
          </a:xfrm>
          <a:prstGeom prst="rect">
            <a:avLst/>
          </a:prstGeom>
          <a:noFill/>
        </p:spPr>
        <p:txBody>
          <a:bodyPr spcFirstLastPara="1" wrap="square" lIns="91425" tIns="91425" rIns="91425" bIns="91425" anchor="t" anchorCtr="0">
            <a:noAutofit/>
          </a:bodyPr>
          <a:lstStyle/>
          <a:p>
            <a:pPr marL="0" lvl="0" indent="0" algn="l" rtl="0">
              <a:spcBef>
                <a:spcPts val="640"/>
              </a:spcBef>
              <a:spcAft>
                <a:spcPts val="0"/>
              </a:spcAft>
              <a:buNone/>
            </a:pPr>
            <a:r>
              <a:rPr lang="en-US" sz="2800">
                <a:solidFill>
                  <a:srgbClr val="000000"/>
                </a:solidFill>
              </a:rPr>
              <a:t>Outdoor Education -</a:t>
            </a:r>
            <a:endParaRPr sz="2800">
              <a:solidFill>
                <a:srgbClr val="000000"/>
              </a:solidFill>
            </a:endParaRPr>
          </a:p>
          <a:p>
            <a:pPr marL="457200" lvl="0" indent="-406400" algn="l" rtl="0">
              <a:spcBef>
                <a:spcPts val="640"/>
              </a:spcBef>
              <a:spcAft>
                <a:spcPts val="0"/>
              </a:spcAft>
              <a:buClr>
                <a:srgbClr val="3C78D8"/>
              </a:buClr>
              <a:buSzPts val="2800"/>
              <a:buChar char="●"/>
            </a:pPr>
            <a:r>
              <a:rPr lang="en-US" sz="2800">
                <a:solidFill>
                  <a:srgbClr val="3C78D8"/>
                </a:solidFill>
              </a:rPr>
              <a:t>October 23-25th</a:t>
            </a:r>
            <a:endParaRPr sz="2800">
              <a:solidFill>
                <a:srgbClr val="3C78D8"/>
              </a:solidFill>
            </a:endParaRPr>
          </a:p>
          <a:p>
            <a:pPr marL="457200" lvl="0" indent="-406400" algn="l" rtl="0">
              <a:spcBef>
                <a:spcPts val="0"/>
              </a:spcBef>
              <a:spcAft>
                <a:spcPts val="0"/>
              </a:spcAft>
              <a:buClr>
                <a:srgbClr val="000000"/>
              </a:buClr>
              <a:buSzPts val="2800"/>
              <a:buChar char="●"/>
            </a:pPr>
            <a:r>
              <a:rPr lang="en-US" sz="2800">
                <a:solidFill>
                  <a:srgbClr val="000000"/>
                </a:solidFill>
              </a:rPr>
              <a:t>Luggage Drop Off Oct 22nd</a:t>
            </a:r>
            <a:endParaRPr sz="2800">
              <a:solidFill>
                <a:srgbClr val="000000"/>
              </a:solidFill>
            </a:endParaRPr>
          </a:p>
          <a:p>
            <a:pPr marL="457200" lvl="0" indent="-406400" algn="l" rtl="0">
              <a:spcBef>
                <a:spcPts val="0"/>
              </a:spcBef>
              <a:spcAft>
                <a:spcPts val="0"/>
              </a:spcAft>
              <a:buClr>
                <a:srgbClr val="4A86E8"/>
              </a:buClr>
              <a:buSzPts val="2800"/>
              <a:buChar char="●"/>
            </a:pPr>
            <a:r>
              <a:rPr lang="en-US" sz="2800">
                <a:solidFill>
                  <a:srgbClr val="4A86E8"/>
                </a:solidFill>
              </a:rPr>
              <a:t>Approximate Cost +/- $170</a:t>
            </a:r>
            <a:endParaRPr sz="2800">
              <a:solidFill>
                <a:srgbClr val="4A86E8"/>
              </a:solidFill>
            </a:endParaRPr>
          </a:p>
          <a:p>
            <a:pPr marL="457200" lvl="0" indent="-406400" algn="l" rtl="0">
              <a:spcBef>
                <a:spcPts val="0"/>
              </a:spcBef>
              <a:spcAft>
                <a:spcPts val="0"/>
              </a:spcAft>
              <a:buClr>
                <a:srgbClr val="000000"/>
              </a:buClr>
              <a:buSzPts val="2800"/>
              <a:buChar char="●"/>
            </a:pPr>
            <a:r>
              <a:rPr lang="en-US" sz="2800">
                <a:solidFill>
                  <a:srgbClr val="000000"/>
                </a:solidFill>
              </a:rPr>
              <a:t>Chaperones needed </a:t>
            </a:r>
            <a:br>
              <a:rPr lang="en-US" sz="2800">
                <a:solidFill>
                  <a:srgbClr val="000000"/>
                </a:solidFill>
              </a:rPr>
            </a:br>
            <a:r>
              <a:rPr lang="en-US" sz="2800">
                <a:solidFill>
                  <a:srgbClr val="000000"/>
                </a:solidFill>
              </a:rPr>
              <a:t>(you won’t regret it)</a:t>
            </a:r>
            <a:endParaRPr sz="2800">
              <a:solidFill>
                <a:srgbClr val="000000"/>
              </a:solidFill>
            </a:endParaRPr>
          </a:p>
          <a:p>
            <a:pPr marL="457200" lvl="0" indent="-406400" algn="l" rtl="0">
              <a:spcBef>
                <a:spcPts val="0"/>
              </a:spcBef>
              <a:spcAft>
                <a:spcPts val="0"/>
              </a:spcAft>
              <a:buClr>
                <a:srgbClr val="4A86E8"/>
              </a:buClr>
              <a:buSzPts val="2800"/>
              <a:buChar char="●"/>
            </a:pPr>
            <a:r>
              <a:rPr lang="en-US" sz="2800">
                <a:solidFill>
                  <a:srgbClr val="4A86E8"/>
                </a:solidFill>
              </a:rPr>
              <a:t>Take care of health/medical forms in advance</a:t>
            </a:r>
            <a:endParaRPr sz="2800">
              <a:solidFill>
                <a:srgbClr val="4A86E8"/>
              </a:solidFill>
            </a:endParaRPr>
          </a:p>
          <a:p>
            <a:pPr marL="457200" lvl="0" indent="-406400" algn="l" rtl="0">
              <a:spcBef>
                <a:spcPts val="0"/>
              </a:spcBef>
              <a:spcAft>
                <a:spcPts val="0"/>
              </a:spcAft>
              <a:buClr>
                <a:srgbClr val="000000"/>
              </a:buClr>
              <a:buSzPts val="2800"/>
              <a:buChar char="●"/>
            </a:pPr>
            <a:r>
              <a:rPr lang="en-US" sz="2800">
                <a:solidFill>
                  <a:srgbClr val="000000"/>
                </a:solidFill>
              </a:rPr>
              <a:t>Parent info night in September before Back to School Night</a:t>
            </a:r>
            <a:endParaRPr sz="2800">
              <a:solidFill>
                <a:srgbClr val="000000"/>
              </a:solidFill>
            </a:endParaRPr>
          </a:p>
          <a:p>
            <a:pPr marL="0" lvl="0" indent="0" algn="l" rtl="0">
              <a:spcBef>
                <a:spcPts val="640"/>
              </a:spcBef>
              <a:spcAft>
                <a:spcPts val="0"/>
              </a:spcAft>
              <a:buNone/>
            </a:pPr>
            <a:endParaRPr>
              <a:solidFill>
                <a:srgbClr val="000000"/>
              </a:solidFill>
            </a:endParaRPr>
          </a:p>
          <a:p>
            <a:pPr marL="0" lvl="0" indent="0" algn="l" rtl="0">
              <a:spcBef>
                <a:spcPts val="640"/>
              </a:spcBef>
              <a:spcAft>
                <a:spcPts val="0"/>
              </a:spcAft>
              <a:buNone/>
            </a:pPr>
            <a:endParaRPr>
              <a:solidFill>
                <a:srgbClr val="000000"/>
              </a:solidFill>
            </a:endParaRPr>
          </a:p>
        </p:txBody>
      </p:sp>
      <p:pic>
        <p:nvPicPr>
          <p:cNvPr id="559" name="Google Shape;559;p74"/>
          <p:cNvPicPr preferRelativeResize="0"/>
          <p:nvPr/>
        </p:nvPicPr>
        <p:blipFill>
          <a:blip r:embed="rId3">
            <a:alphaModFix/>
          </a:blip>
          <a:stretch>
            <a:fillRect/>
          </a:stretch>
        </p:blipFill>
        <p:spPr>
          <a:xfrm>
            <a:off x="4792625" y="2347925"/>
            <a:ext cx="4046576" cy="328422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75"/>
          <p:cNvSpPr txBox="1">
            <a:spLocks noGrp="1"/>
          </p:cNvSpPr>
          <p:nvPr>
            <p:ph type="body" idx="1"/>
          </p:nvPr>
        </p:nvSpPr>
        <p:spPr>
          <a:xfrm>
            <a:off x="4532775" y="289125"/>
            <a:ext cx="4458900" cy="5077800"/>
          </a:xfrm>
          <a:prstGeom prst="rect">
            <a:avLst/>
          </a:prstGeom>
          <a:noFill/>
          <a:ln>
            <a:noFill/>
          </a:ln>
        </p:spPr>
        <p:txBody>
          <a:bodyPr spcFirstLastPara="1" wrap="square" lIns="91425" tIns="45700" rIns="91425" bIns="45700" anchor="t" anchorCtr="0">
            <a:noAutofit/>
          </a:bodyPr>
          <a:lstStyle/>
          <a:p>
            <a:pPr marL="342900" lvl="0" indent="0" algn="l" rtl="0">
              <a:spcBef>
                <a:spcPts val="0"/>
              </a:spcBef>
              <a:spcAft>
                <a:spcPts val="0"/>
              </a:spcAft>
              <a:buClr>
                <a:schemeClr val="dk1"/>
              </a:buClr>
              <a:buFont typeface="Arial"/>
              <a:buNone/>
            </a:pPr>
            <a:r>
              <a:rPr lang="en-US" sz="4000" b="1"/>
              <a:t>The earlier a student develops important academically related behaviors, the more likely these behaviors are to become a habit.</a:t>
            </a:r>
            <a:endParaRPr/>
          </a:p>
          <a:p>
            <a:pPr marL="342900" marR="0" lvl="0" indent="0" algn="l" rtl="0">
              <a:lnSpc>
                <a:spcPct val="90000"/>
              </a:lnSpc>
              <a:spcBef>
                <a:spcPts val="0"/>
              </a:spcBef>
              <a:spcAft>
                <a:spcPts val="0"/>
              </a:spcAft>
              <a:buClr>
                <a:schemeClr val="dk1"/>
              </a:buClr>
              <a:buFont typeface="Arial"/>
              <a:buNone/>
            </a:pPr>
            <a:endParaRPr sz="3400" b="1"/>
          </a:p>
        </p:txBody>
      </p:sp>
      <p:sp>
        <p:nvSpPr>
          <p:cNvPr id="566" name="Google Shape;566;p75"/>
          <p:cNvSpPr txBox="1"/>
          <p:nvPr/>
        </p:nvSpPr>
        <p:spPr>
          <a:xfrm>
            <a:off x="410425" y="5948125"/>
            <a:ext cx="8402100" cy="65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Calibri"/>
              <a:buNone/>
            </a:pPr>
            <a:r>
              <a:rPr lang="en-US" sz="1800" b="0" i="0" u="none" strike="noStrike" cap="none">
                <a:solidFill>
                  <a:schemeClr val="dk1"/>
                </a:solidFill>
                <a:latin typeface="Calibri"/>
                <a:ea typeface="Calibri"/>
                <a:cs typeface="Calibri"/>
                <a:sym typeface="Calibri"/>
              </a:rPr>
              <a:t>Source:  The Forgotten Middle:  Ensuring that All Students Are On Target For College and Career Readiness Before High School</a:t>
            </a:r>
            <a:endParaRPr/>
          </a:p>
        </p:txBody>
      </p:sp>
      <p:pic>
        <p:nvPicPr>
          <p:cNvPr id="567" name="Google Shape;567;p75"/>
          <p:cNvPicPr preferRelativeResize="0"/>
          <p:nvPr/>
        </p:nvPicPr>
        <p:blipFill rotWithShape="1">
          <a:blip r:embed="rId3">
            <a:alphaModFix/>
          </a:blip>
          <a:srcRect l="14759" t="23594" r="12135"/>
          <a:stretch/>
        </p:blipFill>
        <p:spPr>
          <a:xfrm>
            <a:off x="841199" y="365325"/>
            <a:ext cx="3759928" cy="5239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76"/>
          <p:cNvPicPr preferRelativeResize="0"/>
          <p:nvPr/>
        </p:nvPicPr>
        <p:blipFill rotWithShape="1">
          <a:blip r:embed="rId3">
            <a:alphaModFix/>
          </a:blip>
          <a:srcRect t="34427" b="16571"/>
          <a:stretch/>
        </p:blipFill>
        <p:spPr>
          <a:xfrm>
            <a:off x="133000" y="2130425"/>
            <a:ext cx="8878000" cy="4350075"/>
          </a:xfrm>
          <a:prstGeom prst="rect">
            <a:avLst/>
          </a:prstGeom>
          <a:noFill/>
          <a:ln>
            <a:noFill/>
          </a:ln>
        </p:spPr>
      </p:pic>
      <p:sp>
        <p:nvSpPr>
          <p:cNvPr id="574" name="Google Shape;574;p76"/>
          <p:cNvSpPr txBox="1">
            <a:spLocks noGrp="1"/>
          </p:cNvSpPr>
          <p:nvPr>
            <p:ph type="ctrTitle"/>
          </p:nvPr>
        </p:nvSpPr>
        <p:spPr>
          <a:xfrm>
            <a:off x="629000" y="227800"/>
            <a:ext cx="7772400" cy="147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t>5th Grade Middle School Visit</a:t>
            </a:r>
            <a:endParaRPr sz="4800" b="1"/>
          </a:p>
        </p:txBody>
      </p:sp>
      <p:sp>
        <p:nvSpPr>
          <p:cNvPr id="575" name="Google Shape;575;p76"/>
          <p:cNvSpPr txBox="1">
            <a:spLocks noGrp="1"/>
          </p:cNvSpPr>
          <p:nvPr>
            <p:ph type="subTitle" idx="1"/>
          </p:nvPr>
        </p:nvSpPr>
        <p:spPr>
          <a:xfrm>
            <a:off x="1314800" y="1316250"/>
            <a:ext cx="6400800" cy="1752600"/>
          </a:xfrm>
          <a:prstGeom prst="rect">
            <a:avLst/>
          </a:prstGeom>
        </p:spPr>
        <p:txBody>
          <a:bodyPr spcFirstLastPara="1" wrap="square" lIns="91425" tIns="91425" rIns="91425" bIns="91425" anchor="t" anchorCtr="0">
            <a:noAutofit/>
          </a:bodyPr>
          <a:lstStyle/>
          <a:p>
            <a:pPr marL="0" lvl="0" indent="0" algn="ctr" rtl="0">
              <a:spcBef>
                <a:spcPts val="640"/>
              </a:spcBef>
              <a:spcAft>
                <a:spcPts val="0"/>
              </a:spcAft>
              <a:buNone/>
            </a:pPr>
            <a:r>
              <a:rPr lang="en-US"/>
              <a:t>May 21, 2019</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2"/>
          <p:cNvSpPr txBox="1">
            <a:spLocks noGrp="1"/>
          </p:cNvSpPr>
          <p:nvPr>
            <p:ph type="body" idx="1"/>
          </p:nvPr>
        </p:nvSpPr>
        <p:spPr>
          <a:xfrm>
            <a:off x="-71300" y="4025700"/>
            <a:ext cx="8864400" cy="2756100"/>
          </a:xfrm>
          <a:prstGeom prst="rect">
            <a:avLst/>
          </a:prstGeom>
          <a:noFill/>
          <a:ln>
            <a:noFill/>
          </a:ln>
        </p:spPr>
        <p:txBody>
          <a:bodyPr spcFirstLastPara="1" wrap="square" lIns="91425" tIns="45700" rIns="91425" bIns="45700" anchor="t" anchorCtr="0">
            <a:noAutofit/>
          </a:bodyPr>
          <a:lstStyle/>
          <a:p>
            <a:pPr marL="342900" marR="0" lvl="0" indent="0" algn="just" rtl="0">
              <a:lnSpc>
                <a:spcPct val="90000"/>
              </a:lnSpc>
              <a:spcBef>
                <a:spcPts val="0"/>
              </a:spcBef>
              <a:spcAft>
                <a:spcPts val="0"/>
              </a:spcAft>
              <a:buClr>
                <a:schemeClr val="dk1"/>
              </a:buClr>
              <a:buFont typeface="Arial"/>
              <a:buNone/>
            </a:pPr>
            <a:r>
              <a:rPr lang="en-US" sz="3400" b="1" i="0" u="none" strike="noStrike" cap="none">
                <a:solidFill>
                  <a:schemeClr val="dk1"/>
                </a:solidFill>
                <a:latin typeface="Calibri"/>
                <a:ea typeface="Calibri"/>
                <a:cs typeface="Calibri"/>
                <a:sym typeface="Calibri"/>
              </a:rPr>
              <a:t>The level of academic achievement that students attain by eighth grade has a larger impact on their college and career readiness than anything that happens academically in high school.</a:t>
            </a:r>
            <a:endParaRPr/>
          </a:p>
        </p:txBody>
      </p:sp>
      <p:sp>
        <p:nvSpPr>
          <p:cNvPr id="270" name="Google Shape;270;p42"/>
          <p:cNvSpPr txBox="1"/>
          <p:nvPr/>
        </p:nvSpPr>
        <p:spPr>
          <a:xfrm>
            <a:off x="2757450" y="6393900"/>
            <a:ext cx="6124800" cy="31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US" sz="900" b="0" i="0" u="none" strike="noStrike" cap="none">
                <a:solidFill>
                  <a:schemeClr val="dk1"/>
                </a:solidFill>
                <a:latin typeface="Calibri"/>
                <a:ea typeface="Calibri"/>
                <a:cs typeface="Calibri"/>
                <a:sym typeface="Calibri"/>
              </a:rPr>
              <a:t>Source:  The Forgotten Middle:  Ensuring that All Students Are On Target For College and Career Readiness Before High School</a:t>
            </a:r>
            <a:endParaRPr sz="900"/>
          </a:p>
        </p:txBody>
      </p:sp>
      <p:pic>
        <p:nvPicPr>
          <p:cNvPr id="271" name="Google Shape;271;p42"/>
          <p:cNvPicPr preferRelativeResize="0"/>
          <p:nvPr/>
        </p:nvPicPr>
        <p:blipFill rotWithShape="1">
          <a:blip r:embed="rId3">
            <a:alphaModFix/>
          </a:blip>
          <a:srcRect t="3865" b="16095"/>
          <a:stretch/>
        </p:blipFill>
        <p:spPr>
          <a:xfrm>
            <a:off x="1380250" y="146100"/>
            <a:ext cx="6383501" cy="38318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3"/>
          <p:cNvSpPr txBox="1"/>
          <p:nvPr/>
        </p:nvSpPr>
        <p:spPr>
          <a:xfrm>
            <a:off x="91650" y="158525"/>
            <a:ext cx="5229000" cy="187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Calibri"/>
              <a:buNone/>
            </a:pPr>
            <a:r>
              <a:rPr lang="en-US" sz="4200" b="1" u="sng">
                <a:solidFill>
                  <a:schemeClr val="dk1"/>
                </a:solidFill>
                <a:latin typeface="Calibri"/>
                <a:ea typeface="Calibri"/>
                <a:cs typeface="Calibri"/>
                <a:sym typeface="Calibri"/>
              </a:rPr>
              <a:t>STRIKING</a:t>
            </a:r>
            <a:r>
              <a:rPr lang="en-US" sz="4200" b="1" i="0" u="sng" strike="noStrike" cap="none">
                <a:latin typeface="Calibri"/>
                <a:ea typeface="Calibri"/>
                <a:cs typeface="Calibri"/>
                <a:sym typeface="Calibri"/>
              </a:rPr>
              <a:t> A B</a:t>
            </a:r>
            <a:r>
              <a:rPr lang="en-US" sz="4200" b="1" i="0" u="sng" strike="noStrike" cap="none">
                <a:solidFill>
                  <a:schemeClr val="dk1"/>
                </a:solidFill>
                <a:latin typeface="Calibri"/>
                <a:ea typeface="Calibri"/>
                <a:cs typeface="Calibri"/>
                <a:sym typeface="Calibri"/>
              </a:rPr>
              <a:t>ALANCE </a:t>
            </a:r>
            <a:endParaRPr sz="4200" u="sng"/>
          </a:p>
        </p:txBody>
      </p:sp>
      <p:sp>
        <p:nvSpPr>
          <p:cNvPr id="277" name="Google Shape;277;p43"/>
          <p:cNvSpPr txBox="1"/>
          <p:nvPr/>
        </p:nvSpPr>
        <p:spPr>
          <a:xfrm>
            <a:off x="290200" y="1109225"/>
            <a:ext cx="4872300" cy="4918200"/>
          </a:xfrm>
          <a:prstGeom prst="rect">
            <a:avLst/>
          </a:prstGeom>
          <a:noFill/>
          <a:ln>
            <a:noFill/>
          </a:ln>
        </p:spPr>
        <p:txBody>
          <a:bodyPr spcFirstLastPara="1" wrap="square" lIns="91425" tIns="45700" rIns="91425" bIns="45700" anchor="t" anchorCtr="0">
            <a:noAutofit/>
          </a:bodyPr>
          <a:lstStyle/>
          <a:p>
            <a:pPr marL="457200" marR="0" lvl="0" indent="-482600" algn="l" rtl="0">
              <a:lnSpc>
                <a:spcPct val="150000"/>
              </a:lnSpc>
              <a:spcBef>
                <a:spcPts val="0"/>
              </a:spcBef>
              <a:spcAft>
                <a:spcPts val="0"/>
              </a:spcAft>
              <a:buClr>
                <a:srgbClr val="1155CC"/>
              </a:buClr>
              <a:buSzPts val="4000"/>
              <a:buFont typeface="Calibri"/>
              <a:buChar char="●"/>
            </a:pPr>
            <a:r>
              <a:rPr lang="en-US" sz="4000" b="1" i="0" u="none" strike="noStrike" cap="none">
                <a:solidFill>
                  <a:srgbClr val="1155CC"/>
                </a:solidFill>
                <a:latin typeface="Calibri"/>
                <a:ea typeface="Calibri"/>
                <a:cs typeface="Calibri"/>
                <a:sym typeface="Calibri"/>
              </a:rPr>
              <a:t>Course Placements </a:t>
            </a:r>
            <a:endParaRPr sz="4000">
              <a:solidFill>
                <a:srgbClr val="1155CC"/>
              </a:solidFill>
            </a:endParaRPr>
          </a:p>
          <a:p>
            <a:pPr marL="457200" marR="0" lvl="0" indent="-482600" algn="l" rtl="0">
              <a:lnSpc>
                <a:spcPct val="150000"/>
              </a:lnSpc>
              <a:spcBef>
                <a:spcPts val="0"/>
              </a:spcBef>
              <a:spcAft>
                <a:spcPts val="0"/>
              </a:spcAft>
              <a:buClr>
                <a:schemeClr val="dk1"/>
              </a:buClr>
              <a:buSzPts val="4000"/>
              <a:buFont typeface="Calibri"/>
              <a:buChar char="●"/>
            </a:pPr>
            <a:r>
              <a:rPr lang="en-US" sz="4000" b="1" i="0" u="none" strike="noStrike" cap="none">
                <a:solidFill>
                  <a:schemeClr val="dk1"/>
                </a:solidFill>
                <a:latin typeface="Calibri"/>
                <a:ea typeface="Calibri"/>
                <a:cs typeface="Calibri"/>
                <a:sym typeface="Calibri"/>
              </a:rPr>
              <a:t>Rigor</a:t>
            </a:r>
            <a:endParaRPr sz="4000"/>
          </a:p>
          <a:p>
            <a:pPr marL="457200" marR="0" lvl="0" indent="-482600" algn="l" rtl="0">
              <a:lnSpc>
                <a:spcPct val="150000"/>
              </a:lnSpc>
              <a:spcBef>
                <a:spcPts val="0"/>
              </a:spcBef>
              <a:spcAft>
                <a:spcPts val="0"/>
              </a:spcAft>
              <a:buClr>
                <a:srgbClr val="1155CC"/>
              </a:buClr>
              <a:buSzPts val="4000"/>
              <a:buFont typeface="Calibri"/>
              <a:buChar char="●"/>
            </a:pPr>
            <a:r>
              <a:rPr lang="en-US" sz="4000" b="1" i="0" u="none" strike="noStrike" cap="none">
                <a:solidFill>
                  <a:srgbClr val="1155CC"/>
                </a:solidFill>
                <a:latin typeface="Calibri"/>
                <a:ea typeface="Calibri"/>
                <a:cs typeface="Calibri"/>
                <a:sym typeface="Calibri"/>
              </a:rPr>
              <a:t>Personal Interests</a:t>
            </a:r>
            <a:endParaRPr sz="4000">
              <a:solidFill>
                <a:srgbClr val="1155CC"/>
              </a:solidFill>
            </a:endParaRPr>
          </a:p>
          <a:p>
            <a:pPr marL="457200" marR="0" lvl="0" indent="-482600" algn="l" rtl="0">
              <a:lnSpc>
                <a:spcPct val="150000"/>
              </a:lnSpc>
              <a:spcBef>
                <a:spcPts val="0"/>
              </a:spcBef>
              <a:spcAft>
                <a:spcPts val="0"/>
              </a:spcAft>
              <a:buClr>
                <a:schemeClr val="dk1"/>
              </a:buClr>
              <a:buSzPts val="4000"/>
              <a:buFont typeface="Calibri"/>
              <a:buChar char="●"/>
            </a:pPr>
            <a:r>
              <a:rPr lang="en-US" sz="4000" b="1" i="0" u="none" strike="noStrike" cap="none">
                <a:solidFill>
                  <a:schemeClr val="dk1"/>
                </a:solidFill>
                <a:latin typeface="Calibri"/>
                <a:ea typeface="Calibri"/>
                <a:cs typeface="Calibri"/>
                <a:sym typeface="Calibri"/>
              </a:rPr>
              <a:t>Student Success</a:t>
            </a:r>
            <a:endParaRPr sz="4000" b="1">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rgbClr val="1155CC"/>
              </a:buClr>
              <a:buSzPts val="4000"/>
              <a:buFont typeface="Calibri"/>
              <a:buChar char="●"/>
            </a:pPr>
            <a:r>
              <a:rPr lang="en-US" sz="4000" b="1">
                <a:solidFill>
                  <a:srgbClr val="1155CC"/>
                </a:solidFill>
                <a:latin typeface="Calibri"/>
                <a:ea typeface="Calibri"/>
                <a:cs typeface="Calibri"/>
                <a:sym typeface="Calibri"/>
              </a:rPr>
              <a:t>Their Future v. Our Present</a:t>
            </a:r>
            <a:endParaRPr sz="4000" b="1" i="0" u="none" strike="noStrike" cap="none">
              <a:solidFill>
                <a:srgbClr val="1155CC"/>
              </a:solidFill>
              <a:latin typeface="Calibri"/>
              <a:ea typeface="Calibri"/>
              <a:cs typeface="Calibri"/>
              <a:sym typeface="Calibri"/>
            </a:endParaRPr>
          </a:p>
        </p:txBody>
      </p:sp>
      <p:pic>
        <p:nvPicPr>
          <p:cNvPr id="278" name="Google Shape;278;p43"/>
          <p:cNvPicPr preferRelativeResize="0"/>
          <p:nvPr/>
        </p:nvPicPr>
        <p:blipFill rotWithShape="1">
          <a:blip r:embed="rId3">
            <a:alphaModFix/>
          </a:blip>
          <a:srcRect l="21703" t="23254" r="24547" b="2709"/>
          <a:stretch/>
        </p:blipFill>
        <p:spPr>
          <a:xfrm>
            <a:off x="5320650" y="297787"/>
            <a:ext cx="3411850" cy="62624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4"/>
          <p:cNvSpPr txBox="1">
            <a:spLocks noGrp="1"/>
          </p:cNvSpPr>
          <p:nvPr>
            <p:ph type="title"/>
          </p:nvPr>
        </p:nvSpPr>
        <p:spPr>
          <a:xfrm>
            <a:off x="0" y="93590"/>
            <a:ext cx="9144000" cy="29811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58ED5"/>
              </a:buClr>
              <a:buFont typeface="Calibri"/>
              <a:buNone/>
            </a:pPr>
            <a:r>
              <a:rPr lang="en-US" sz="5400" b="1" i="0" u="none" strike="noStrike" cap="none">
                <a:solidFill>
                  <a:schemeClr val="dk1"/>
                </a:solidFill>
                <a:latin typeface="Calibri"/>
                <a:ea typeface="Calibri"/>
                <a:cs typeface="Calibri"/>
                <a:sym typeface="Calibri"/>
              </a:rPr>
              <a:t>All students are </a:t>
            </a:r>
            <a:br>
              <a:rPr lang="en-US" sz="5400" b="1" i="0" u="none" strike="noStrike" cap="none">
                <a:solidFill>
                  <a:schemeClr val="dk1"/>
                </a:solidFill>
                <a:latin typeface="Calibri"/>
                <a:ea typeface="Calibri"/>
                <a:cs typeface="Calibri"/>
                <a:sym typeface="Calibri"/>
              </a:rPr>
            </a:br>
            <a:r>
              <a:rPr lang="en-US" sz="5400" b="1" i="0" u="none" strike="noStrike" cap="none">
                <a:solidFill>
                  <a:schemeClr val="dk1"/>
                </a:solidFill>
                <a:latin typeface="Calibri"/>
                <a:ea typeface="Calibri"/>
                <a:cs typeface="Calibri"/>
                <a:sym typeface="Calibri"/>
              </a:rPr>
              <a:t>enrolled in seven </a:t>
            </a:r>
            <a:br>
              <a:rPr lang="en-US" sz="5400" b="1" i="0" u="none" strike="noStrike" cap="none">
                <a:solidFill>
                  <a:schemeClr val="dk1"/>
                </a:solidFill>
                <a:latin typeface="Calibri"/>
                <a:ea typeface="Calibri"/>
                <a:cs typeface="Calibri"/>
                <a:sym typeface="Calibri"/>
              </a:rPr>
            </a:br>
            <a:r>
              <a:rPr lang="en-US" sz="5400" b="1" i="0" u="none" strike="noStrike" cap="none">
                <a:solidFill>
                  <a:schemeClr val="dk1"/>
                </a:solidFill>
                <a:latin typeface="Calibri"/>
                <a:ea typeface="Calibri"/>
                <a:cs typeface="Calibri"/>
                <a:sym typeface="Calibri"/>
              </a:rPr>
              <a:t>50-minute classes every day</a:t>
            </a:r>
            <a:endParaRPr/>
          </a:p>
        </p:txBody>
      </p:sp>
      <p:pic>
        <p:nvPicPr>
          <p:cNvPr id="284" name="Google Shape;284;p44"/>
          <p:cNvPicPr preferRelativeResize="0"/>
          <p:nvPr/>
        </p:nvPicPr>
        <p:blipFill rotWithShape="1">
          <a:blip r:embed="rId3">
            <a:alphaModFix/>
          </a:blip>
          <a:srcRect l="4267" r="13346" b="31280"/>
          <a:stretch/>
        </p:blipFill>
        <p:spPr>
          <a:xfrm>
            <a:off x="3036900" y="3212900"/>
            <a:ext cx="2680474" cy="2981150"/>
          </a:xfrm>
          <a:prstGeom prst="rect">
            <a:avLst/>
          </a:prstGeom>
          <a:noFill/>
          <a:ln>
            <a:noFill/>
          </a:ln>
        </p:spPr>
      </p:pic>
      <p:pic>
        <p:nvPicPr>
          <p:cNvPr id="285" name="Google Shape;285;p44"/>
          <p:cNvPicPr preferRelativeResize="0"/>
          <p:nvPr/>
        </p:nvPicPr>
        <p:blipFill>
          <a:blip r:embed="rId4">
            <a:alphaModFix/>
          </a:blip>
          <a:stretch>
            <a:fillRect/>
          </a:stretch>
        </p:blipFill>
        <p:spPr>
          <a:xfrm>
            <a:off x="694271" y="3388421"/>
            <a:ext cx="1833804" cy="2499699"/>
          </a:xfrm>
          <a:prstGeom prst="rect">
            <a:avLst/>
          </a:prstGeom>
          <a:noFill/>
          <a:ln>
            <a:noFill/>
          </a:ln>
        </p:spPr>
      </p:pic>
      <p:pic>
        <p:nvPicPr>
          <p:cNvPr id="286" name="Google Shape;286;p44"/>
          <p:cNvPicPr preferRelativeResize="0"/>
          <p:nvPr/>
        </p:nvPicPr>
        <p:blipFill>
          <a:blip r:embed="rId4">
            <a:alphaModFix/>
          </a:blip>
          <a:stretch>
            <a:fillRect/>
          </a:stretch>
        </p:blipFill>
        <p:spPr>
          <a:xfrm>
            <a:off x="6521271" y="3388421"/>
            <a:ext cx="1833804" cy="24996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5"/>
          <p:cNvSpPr txBox="1"/>
          <p:nvPr/>
        </p:nvSpPr>
        <p:spPr>
          <a:xfrm>
            <a:off x="576124" y="1255300"/>
            <a:ext cx="4295700" cy="3648900"/>
          </a:xfrm>
          <a:prstGeom prst="rect">
            <a:avLst/>
          </a:prstGeom>
          <a:noFill/>
          <a:ln>
            <a:noFill/>
          </a:ln>
        </p:spPr>
        <p:txBody>
          <a:bodyPr spcFirstLastPara="1" wrap="square" lIns="91425" tIns="45700" rIns="91425" bIns="45700" anchor="t" anchorCtr="0">
            <a:noAutofit/>
          </a:bodyPr>
          <a:lstStyle/>
          <a:p>
            <a:pPr marL="457200" marR="0" lvl="0" indent="-482600" algn="l" rtl="0">
              <a:lnSpc>
                <a:spcPct val="150000"/>
              </a:lnSpc>
              <a:spcBef>
                <a:spcPts val="0"/>
              </a:spcBef>
              <a:spcAft>
                <a:spcPts val="0"/>
              </a:spcAft>
              <a:buSzPts val="4000"/>
              <a:buFont typeface="Calibri"/>
              <a:buChar char="❏"/>
            </a:pPr>
            <a:r>
              <a:rPr lang="en-US" sz="4000" b="1" i="0" u="none" strike="noStrike" cap="none">
                <a:latin typeface="Calibri"/>
                <a:ea typeface="Calibri"/>
                <a:cs typeface="Calibri"/>
                <a:sym typeface="Calibri"/>
              </a:rPr>
              <a:t>English</a:t>
            </a:r>
            <a:endParaRPr/>
          </a:p>
          <a:p>
            <a:pPr marL="457200" marR="0" lvl="0" indent="-482600" algn="l" rtl="0">
              <a:lnSpc>
                <a:spcPct val="150000"/>
              </a:lnSpc>
              <a:spcBef>
                <a:spcPts val="0"/>
              </a:spcBef>
              <a:spcAft>
                <a:spcPts val="0"/>
              </a:spcAft>
              <a:buSzPts val="4000"/>
              <a:buFont typeface="Calibri"/>
              <a:buChar char="❏"/>
            </a:pPr>
            <a:r>
              <a:rPr lang="en-US" sz="4000" b="1" i="0" u="none" strike="noStrike" cap="none">
                <a:latin typeface="Calibri"/>
                <a:ea typeface="Calibri"/>
                <a:cs typeface="Calibri"/>
                <a:sym typeface="Calibri"/>
              </a:rPr>
              <a:t>Mathematics</a:t>
            </a:r>
            <a:endParaRPr/>
          </a:p>
          <a:p>
            <a:pPr marL="457200" marR="0" lvl="0" indent="-482600" algn="l" rtl="0">
              <a:lnSpc>
                <a:spcPct val="150000"/>
              </a:lnSpc>
              <a:spcBef>
                <a:spcPts val="0"/>
              </a:spcBef>
              <a:spcAft>
                <a:spcPts val="0"/>
              </a:spcAft>
              <a:buSzPts val="4000"/>
              <a:buFont typeface="Calibri"/>
              <a:buChar char="❏"/>
            </a:pPr>
            <a:r>
              <a:rPr lang="en-US" sz="4000" b="1" i="0" u="none" strike="noStrike" cap="none">
                <a:latin typeface="Calibri"/>
                <a:ea typeface="Calibri"/>
                <a:cs typeface="Calibri"/>
                <a:sym typeface="Calibri"/>
              </a:rPr>
              <a:t>Social Studies</a:t>
            </a:r>
            <a:endParaRPr/>
          </a:p>
          <a:p>
            <a:pPr marL="457200" marR="0" lvl="0" indent="-482600" algn="l" rtl="0">
              <a:lnSpc>
                <a:spcPct val="150000"/>
              </a:lnSpc>
              <a:spcBef>
                <a:spcPts val="0"/>
              </a:spcBef>
              <a:spcAft>
                <a:spcPts val="0"/>
              </a:spcAft>
              <a:buSzPts val="4000"/>
              <a:buFont typeface="Calibri"/>
              <a:buChar char="❏"/>
            </a:pPr>
            <a:r>
              <a:rPr lang="en-US" sz="4000" b="1" i="0" u="none" strike="noStrike" cap="none">
                <a:latin typeface="Calibri"/>
                <a:ea typeface="Calibri"/>
                <a:cs typeface="Calibri"/>
                <a:sym typeface="Calibri"/>
              </a:rPr>
              <a:t>Science</a:t>
            </a:r>
            <a:endParaRPr/>
          </a:p>
          <a:p>
            <a:pPr marL="0" marR="0" lvl="0" indent="0" algn="l" rtl="0">
              <a:lnSpc>
                <a:spcPct val="150000"/>
              </a:lnSpc>
              <a:spcBef>
                <a:spcPts val="0"/>
              </a:spcBef>
              <a:spcAft>
                <a:spcPts val="0"/>
              </a:spcAft>
              <a:buClr>
                <a:srgbClr val="000000"/>
              </a:buClr>
              <a:buFont typeface="Arial"/>
              <a:buNone/>
            </a:pPr>
            <a:endParaRPr sz="4000" b="1" i="0" u="none" strike="noStrike" cap="none">
              <a:solidFill>
                <a:schemeClr val="dk1"/>
              </a:solidFill>
              <a:latin typeface="Calibri"/>
              <a:ea typeface="Calibri"/>
              <a:cs typeface="Calibri"/>
              <a:sym typeface="Calibri"/>
            </a:endParaRPr>
          </a:p>
        </p:txBody>
      </p:sp>
      <p:sp>
        <p:nvSpPr>
          <p:cNvPr id="292" name="Google Shape;292;p45"/>
          <p:cNvSpPr txBox="1"/>
          <p:nvPr/>
        </p:nvSpPr>
        <p:spPr>
          <a:xfrm>
            <a:off x="423725" y="5539675"/>
            <a:ext cx="8538000" cy="72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US" sz="2400" b="0" i="0" u="none" strike="noStrike" cap="none">
                <a:solidFill>
                  <a:srgbClr val="000000"/>
                </a:solidFill>
                <a:latin typeface="Arial"/>
                <a:ea typeface="Arial"/>
                <a:cs typeface="Arial"/>
                <a:sym typeface="Arial"/>
              </a:rPr>
              <a:t>Aligned to Maryland’s College </a:t>
            </a:r>
            <a:r>
              <a:rPr lang="en-US" sz="2400"/>
              <a:t>&amp;</a:t>
            </a:r>
            <a:r>
              <a:rPr lang="en-US" sz="2400" b="0" i="0" u="none" strike="noStrike" cap="none">
                <a:solidFill>
                  <a:srgbClr val="000000"/>
                </a:solidFill>
                <a:latin typeface="Arial"/>
                <a:ea typeface="Arial"/>
                <a:cs typeface="Arial"/>
                <a:sym typeface="Arial"/>
              </a:rPr>
              <a:t> Career-Ready</a:t>
            </a:r>
            <a:r>
              <a:rPr lang="en-US" sz="2400"/>
              <a:t> </a:t>
            </a:r>
            <a:r>
              <a:rPr lang="en-US" sz="2400" b="0" i="0" u="none" strike="noStrike" cap="none">
                <a:solidFill>
                  <a:srgbClr val="000000"/>
                </a:solidFill>
                <a:latin typeface="Arial"/>
                <a:ea typeface="Arial"/>
                <a:cs typeface="Arial"/>
                <a:sym typeface="Arial"/>
              </a:rPr>
              <a:t>Standards</a:t>
            </a:r>
            <a:endParaRPr sz="2400"/>
          </a:p>
        </p:txBody>
      </p:sp>
      <p:sp>
        <p:nvSpPr>
          <p:cNvPr id="293" name="Google Shape;293;p45"/>
          <p:cNvSpPr txBox="1"/>
          <p:nvPr/>
        </p:nvSpPr>
        <p:spPr>
          <a:xfrm>
            <a:off x="423725" y="373825"/>
            <a:ext cx="8296800" cy="100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u="sng"/>
              <a:t>In Middle School ALL Students must take:</a:t>
            </a:r>
            <a:endParaRPr sz="3000" b="1" u="sng"/>
          </a:p>
        </p:txBody>
      </p:sp>
      <p:pic>
        <p:nvPicPr>
          <p:cNvPr id="294" name="Google Shape;294;p45"/>
          <p:cNvPicPr preferRelativeResize="0"/>
          <p:nvPr/>
        </p:nvPicPr>
        <p:blipFill>
          <a:blip r:embed="rId3">
            <a:alphaModFix/>
          </a:blip>
          <a:stretch>
            <a:fillRect/>
          </a:stretch>
        </p:blipFill>
        <p:spPr>
          <a:xfrm>
            <a:off x="4538150" y="1160113"/>
            <a:ext cx="4125074" cy="41250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6"/>
          <p:cNvSpPr txBox="1"/>
          <p:nvPr/>
        </p:nvSpPr>
        <p:spPr>
          <a:xfrm>
            <a:off x="211050" y="1307575"/>
            <a:ext cx="4530900" cy="5265300"/>
          </a:xfrm>
          <a:prstGeom prst="rect">
            <a:avLst/>
          </a:prstGeom>
          <a:solidFill>
            <a:schemeClr val="lt1"/>
          </a:solidFill>
          <a:ln>
            <a:noFill/>
          </a:ln>
        </p:spPr>
        <p:txBody>
          <a:bodyPr spcFirstLastPara="1" wrap="square" lIns="91425" tIns="45700" rIns="91425" bIns="45700" anchor="t" anchorCtr="0">
            <a:noAutofit/>
          </a:bodyPr>
          <a:lstStyle/>
          <a:p>
            <a:pPr marL="457200" marR="0" lvl="0" indent="-457200" algn="l" rtl="0">
              <a:lnSpc>
                <a:spcPct val="115000"/>
              </a:lnSpc>
              <a:spcBef>
                <a:spcPts val="0"/>
              </a:spcBef>
              <a:spcAft>
                <a:spcPts val="0"/>
              </a:spcAft>
              <a:buSzPts val="3600"/>
              <a:buFont typeface="Calibri"/>
              <a:buChar char="❏"/>
            </a:pPr>
            <a:r>
              <a:rPr lang="en-US" sz="3600" b="1" i="0" u="none" strike="noStrike" cap="none">
                <a:latin typeface="Calibri"/>
                <a:ea typeface="Calibri"/>
                <a:cs typeface="Calibri"/>
                <a:sym typeface="Calibri"/>
              </a:rPr>
              <a:t>Health Education*</a:t>
            </a:r>
            <a:br>
              <a:rPr lang="en-US" sz="3600" b="1" i="0" u="none" strike="noStrike" cap="none">
                <a:latin typeface="Calibri"/>
                <a:ea typeface="Calibri"/>
                <a:cs typeface="Calibri"/>
                <a:sym typeface="Calibri"/>
              </a:rPr>
            </a:br>
            <a:endParaRPr sz="1200"/>
          </a:p>
          <a:p>
            <a:pPr marL="457200" marR="0" lvl="0" indent="-457200" algn="l" rtl="0">
              <a:lnSpc>
                <a:spcPct val="115000"/>
              </a:lnSpc>
              <a:spcBef>
                <a:spcPts val="0"/>
              </a:spcBef>
              <a:spcAft>
                <a:spcPts val="0"/>
              </a:spcAft>
              <a:buSzPts val="3600"/>
              <a:buFont typeface="Calibri"/>
              <a:buChar char="❏"/>
            </a:pPr>
            <a:r>
              <a:rPr lang="en-US" sz="3600" b="1" i="0" u="none" strike="noStrike" cap="none">
                <a:latin typeface="Calibri"/>
                <a:ea typeface="Calibri"/>
                <a:cs typeface="Calibri"/>
                <a:sym typeface="Calibri"/>
              </a:rPr>
              <a:t>Physical Education*</a:t>
            </a:r>
            <a:br>
              <a:rPr lang="en-US" sz="3600" b="1" i="0" u="none" strike="noStrike" cap="none">
                <a:latin typeface="Calibri"/>
                <a:ea typeface="Calibri"/>
                <a:cs typeface="Calibri"/>
                <a:sym typeface="Calibri"/>
              </a:rPr>
            </a:br>
            <a:endParaRPr sz="1200" b="1">
              <a:latin typeface="Calibri"/>
              <a:ea typeface="Calibri"/>
              <a:cs typeface="Calibri"/>
              <a:sym typeface="Calibri"/>
            </a:endParaRPr>
          </a:p>
          <a:p>
            <a:pPr marL="457200" marR="0" lvl="0" indent="-457200" algn="l" rtl="0">
              <a:lnSpc>
                <a:spcPct val="115000"/>
              </a:lnSpc>
              <a:spcBef>
                <a:spcPts val="0"/>
              </a:spcBef>
              <a:spcAft>
                <a:spcPts val="0"/>
              </a:spcAft>
              <a:buSzPts val="3600"/>
              <a:buFont typeface="Calibri"/>
              <a:buChar char="❏"/>
            </a:pPr>
            <a:r>
              <a:rPr lang="en-US" sz="3600" b="1">
                <a:latin typeface="Calibri"/>
                <a:ea typeface="Calibri"/>
                <a:cs typeface="Calibri"/>
                <a:sym typeface="Calibri"/>
              </a:rPr>
              <a:t>Careers</a:t>
            </a:r>
            <a:r>
              <a:rPr lang="en-US" sz="3600" b="1" i="0" u="none" strike="noStrike" cap="none">
                <a:latin typeface="Calibri"/>
                <a:ea typeface="Calibri"/>
                <a:cs typeface="Calibri"/>
                <a:sym typeface="Calibri"/>
              </a:rPr>
              <a:t/>
            </a:r>
            <a:br>
              <a:rPr lang="en-US" sz="3600" b="1" i="0" u="none" strike="noStrike" cap="none">
                <a:latin typeface="Calibri"/>
                <a:ea typeface="Calibri"/>
                <a:cs typeface="Calibri"/>
                <a:sym typeface="Calibri"/>
              </a:rPr>
            </a:br>
            <a:endParaRPr sz="1200" b="1" i="0" u="none" strike="noStrike" cap="none">
              <a:latin typeface="Calibri"/>
              <a:ea typeface="Calibri"/>
              <a:cs typeface="Calibri"/>
              <a:sym typeface="Calibri"/>
            </a:endParaRPr>
          </a:p>
          <a:p>
            <a:pPr marL="457200" lvl="0" indent="-457200" algn="l" rtl="0">
              <a:lnSpc>
                <a:spcPct val="115000"/>
              </a:lnSpc>
              <a:spcBef>
                <a:spcPts val="0"/>
              </a:spcBef>
              <a:spcAft>
                <a:spcPts val="0"/>
              </a:spcAft>
              <a:buSzPts val="3600"/>
              <a:buFont typeface="Calibri"/>
              <a:buChar char="❏"/>
            </a:pPr>
            <a:r>
              <a:rPr lang="en-US" sz="3600" b="1">
                <a:latin typeface="Calibri"/>
                <a:ea typeface="Calibri"/>
                <a:cs typeface="Calibri"/>
                <a:sym typeface="Calibri"/>
              </a:rPr>
              <a:t>Fine Arts* </a:t>
            </a:r>
            <a:endParaRPr sz="3600" b="1">
              <a:latin typeface="Calibri"/>
              <a:ea typeface="Calibri"/>
              <a:cs typeface="Calibri"/>
              <a:sym typeface="Calibri"/>
            </a:endParaRPr>
          </a:p>
          <a:p>
            <a:pPr marL="457200" lvl="0" indent="0" algn="l" rtl="0">
              <a:lnSpc>
                <a:spcPct val="115000"/>
              </a:lnSpc>
              <a:spcBef>
                <a:spcPts val="0"/>
              </a:spcBef>
              <a:spcAft>
                <a:spcPts val="0"/>
              </a:spcAft>
              <a:buNone/>
            </a:pPr>
            <a:r>
              <a:rPr lang="en-US" sz="2400" b="1">
                <a:latin typeface="Calibri"/>
                <a:ea typeface="Calibri"/>
                <a:cs typeface="Calibri"/>
                <a:sym typeface="Calibri"/>
              </a:rPr>
              <a:t>(General Music and /or Art) </a:t>
            </a:r>
            <a:r>
              <a:rPr lang="en-US" sz="2400" b="1">
                <a:solidFill>
                  <a:srgbClr val="1155CC"/>
                </a:solidFill>
                <a:latin typeface="Calibri"/>
                <a:ea typeface="Calibri"/>
                <a:cs typeface="Calibri"/>
                <a:sym typeface="Calibri"/>
              </a:rPr>
              <a:t/>
            </a:r>
            <a:br>
              <a:rPr lang="en-US" sz="2400" b="1">
                <a:solidFill>
                  <a:srgbClr val="1155CC"/>
                </a:solidFill>
                <a:latin typeface="Calibri"/>
                <a:ea typeface="Calibri"/>
                <a:cs typeface="Calibri"/>
                <a:sym typeface="Calibri"/>
              </a:rPr>
            </a:br>
            <a:endParaRPr sz="1200" b="1">
              <a:solidFill>
                <a:srgbClr val="1155CC"/>
              </a:solidFill>
              <a:latin typeface="Calibri"/>
              <a:ea typeface="Calibri"/>
              <a:cs typeface="Calibri"/>
              <a:sym typeface="Calibri"/>
            </a:endParaRPr>
          </a:p>
          <a:p>
            <a:pPr marL="457200" marR="0" lvl="0" indent="0" algn="l" rtl="0">
              <a:lnSpc>
                <a:spcPct val="115000"/>
              </a:lnSpc>
              <a:spcBef>
                <a:spcPts val="0"/>
              </a:spcBef>
              <a:spcAft>
                <a:spcPts val="0"/>
              </a:spcAft>
              <a:buNone/>
            </a:pPr>
            <a:endParaRPr sz="2400"/>
          </a:p>
        </p:txBody>
      </p:sp>
      <p:sp>
        <p:nvSpPr>
          <p:cNvPr id="300" name="Google Shape;300;p46"/>
          <p:cNvSpPr txBox="1"/>
          <p:nvPr/>
        </p:nvSpPr>
        <p:spPr>
          <a:xfrm>
            <a:off x="353050" y="6066475"/>
            <a:ext cx="8344200" cy="506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US" sz="2400" i="1"/>
              <a:t>*Requirement by Code of </a:t>
            </a:r>
            <a:r>
              <a:rPr lang="en-US" sz="2400" b="0" i="1" u="none" strike="noStrike" cap="none">
                <a:solidFill>
                  <a:srgbClr val="000000"/>
                </a:solidFill>
                <a:latin typeface="Arial"/>
                <a:ea typeface="Arial"/>
                <a:cs typeface="Arial"/>
                <a:sym typeface="Arial"/>
              </a:rPr>
              <a:t>Maryland</a:t>
            </a:r>
            <a:r>
              <a:rPr lang="en-US" sz="2400" i="1"/>
              <a:t> Regulations</a:t>
            </a:r>
            <a:endParaRPr sz="2400" i="1"/>
          </a:p>
          <a:p>
            <a:pPr marL="0" lvl="0" indent="0" algn="ctr" rtl="0">
              <a:spcBef>
                <a:spcPts val="0"/>
              </a:spcBef>
              <a:spcAft>
                <a:spcPts val="0"/>
              </a:spcAft>
              <a:buClr>
                <a:schemeClr val="dk1"/>
              </a:buClr>
              <a:buFont typeface="Arial"/>
              <a:buNone/>
            </a:pPr>
            <a:endParaRPr sz="1200" i="1"/>
          </a:p>
        </p:txBody>
      </p:sp>
      <p:pic>
        <p:nvPicPr>
          <p:cNvPr id="301" name="Google Shape;301;p46"/>
          <p:cNvPicPr preferRelativeResize="0"/>
          <p:nvPr/>
        </p:nvPicPr>
        <p:blipFill>
          <a:blip r:embed="rId3">
            <a:alphaModFix/>
          </a:blip>
          <a:stretch>
            <a:fillRect/>
          </a:stretch>
        </p:blipFill>
        <p:spPr>
          <a:xfrm>
            <a:off x="4613625" y="1189575"/>
            <a:ext cx="4337724" cy="4209401"/>
          </a:xfrm>
          <a:prstGeom prst="rect">
            <a:avLst/>
          </a:prstGeom>
          <a:noFill/>
          <a:ln>
            <a:noFill/>
          </a:ln>
        </p:spPr>
      </p:pic>
      <p:sp>
        <p:nvSpPr>
          <p:cNvPr id="302" name="Google Shape;302;p46"/>
          <p:cNvSpPr txBox="1"/>
          <p:nvPr/>
        </p:nvSpPr>
        <p:spPr>
          <a:xfrm>
            <a:off x="423725" y="373825"/>
            <a:ext cx="8296800" cy="100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u="sng"/>
              <a:t>In Middle School ALL Students must take:</a:t>
            </a:r>
            <a:endParaRPr sz="3000" b="1" u="sng"/>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7"/>
          <p:cNvSpPr txBox="1"/>
          <p:nvPr/>
        </p:nvSpPr>
        <p:spPr>
          <a:xfrm>
            <a:off x="350250" y="1166475"/>
            <a:ext cx="7078200" cy="46947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15000"/>
              </a:lnSpc>
              <a:spcBef>
                <a:spcPts val="0"/>
              </a:spcBef>
              <a:spcAft>
                <a:spcPts val="0"/>
              </a:spcAft>
              <a:buClr>
                <a:srgbClr val="1155CC"/>
              </a:buClr>
              <a:buSzPts val="3600"/>
              <a:buFont typeface="Calibri"/>
              <a:buChar char="❏"/>
            </a:pPr>
            <a:r>
              <a:rPr lang="en-US" sz="3600" b="1" i="0" u="none" strike="noStrike" cap="none">
                <a:solidFill>
                  <a:srgbClr val="1155CC"/>
                </a:solidFill>
                <a:latin typeface="Calibri"/>
                <a:ea typeface="Calibri"/>
                <a:cs typeface="Calibri"/>
                <a:sym typeface="Calibri"/>
              </a:rPr>
              <a:t>Family and Consumer Science*</a:t>
            </a:r>
            <a:r>
              <a:rPr lang="en-US" sz="3600" b="1">
                <a:solidFill>
                  <a:srgbClr val="1155CC"/>
                </a:solidFill>
                <a:latin typeface="Calibri"/>
                <a:ea typeface="Calibri"/>
                <a:cs typeface="Calibri"/>
                <a:sym typeface="Calibri"/>
              </a:rPr>
              <a:t> (FACS)</a:t>
            </a:r>
            <a:endParaRPr sz="3600" b="1">
              <a:solidFill>
                <a:srgbClr val="1155CC"/>
              </a:solidFill>
              <a:latin typeface="Calibri"/>
              <a:ea typeface="Calibri"/>
              <a:cs typeface="Calibri"/>
              <a:sym typeface="Calibri"/>
            </a:endParaRPr>
          </a:p>
          <a:p>
            <a:pPr marL="457200" lvl="0" indent="-457200" algn="l" rtl="0">
              <a:lnSpc>
                <a:spcPct val="115000"/>
              </a:lnSpc>
              <a:spcBef>
                <a:spcPts val="0"/>
              </a:spcBef>
              <a:spcAft>
                <a:spcPts val="0"/>
              </a:spcAft>
              <a:buClr>
                <a:schemeClr val="dk1"/>
              </a:buClr>
              <a:buSzPts val="3600"/>
              <a:buFont typeface="Calibri"/>
              <a:buChar char="❏"/>
            </a:pPr>
            <a:r>
              <a:rPr lang="en-US" sz="3600" b="1">
                <a:solidFill>
                  <a:schemeClr val="dk1"/>
                </a:solidFill>
                <a:latin typeface="Calibri"/>
                <a:ea typeface="Calibri"/>
                <a:cs typeface="Calibri"/>
                <a:sym typeface="Calibri"/>
              </a:rPr>
              <a:t>Technology Education</a:t>
            </a:r>
            <a:endParaRPr sz="3600" b="1">
              <a:solidFill>
                <a:schemeClr val="dk1"/>
              </a:solidFill>
              <a:latin typeface="Calibri"/>
              <a:ea typeface="Calibri"/>
              <a:cs typeface="Calibri"/>
              <a:sym typeface="Calibri"/>
            </a:endParaRPr>
          </a:p>
          <a:p>
            <a:pPr marL="457200" lvl="0" indent="-457200" algn="l" rtl="0">
              <a:lnSpc>
                <a:spcPct val="115000"/>
              </a:lnSpc>
              <a:spcBef>
                <a:spcPts val="0"/>
              </a:spcBef>
              <a:spcAft>
                <a:spcPts val="0"/>
              </a:spcAft>
              <a:buClr>
                <a:srgbClr val="1155CC"/>
              </a:buClr>
              <a:buSzPts val="3600"/>
              <a:buFont typeface="Calibri"/>
              <a:buChar char="❏"/>
            </a:pPr>
            <a:r>
              <a:rPr lang="en-US" sz="3600" b="1">
                <a:solidFill>
                  <a:srgbClr val="1155CC"/>
                </a:solidFill>
                <a:latin typeface="Calibri"/>
                <a:ea typeface="Calibri"/>
                <a:cs typeface="Calibri"/>
                <a:sym typeface="Calibri"/>
              </a:rPr>
              <a:t>Reading and/or Math Intervention**</a:t>
            </a:r>
            <a:endParaRPr sz="3600" b="1">
              <a:solidFill>
                <a:srgbClr val="1155CC"/>
              </a:solidFill>
              <a:latin typeface="Calibri"/>
              <a:ea typeface="Calibri"/>
              <a:cs typeface="Calibri"/>
              <a:sym typeface="Calibri"/>
            </a:endParaRPr>
          </a:p>
          <a:p>
            <a:pPr marL="457200" lvl="0" indent="-457200" algn="l" rtl="0">
              <a:lnSpc>
                <a:spcPct val="115000"/>
              </a:lnSpc>
              <a:spcBef>
                <a:spcPts val="0"/>
              </a:spcBef>
              <a:spcAft>
                <a:spcPts val="0"/>
              </a:spcAft>
              <a:buClr>
                <a:schemeClr val="dk1"/>
              </a:buClr>
              <a:buSzPts val="3600"/>
              <a:buFont typeface="Calibri"/>
              <a:buChar char="❏"/>
            </a:pPr>
            <a:r>
              <a:rPr lang="en-US" sz="3600" b="1">
                <a:solidFill>
                  <a:schemeClr val="dk1"/>
                </a:solidFill>
                <a:latin typeface="Calibri"/>
                <a:ea typeface="Calibri"/>
                <a:cs typeface="Calibri"/>
                <a:sym typeface="Calibri"/>
              </a:rPr>
              <a:t>GT Research</a:t>
            </a:r>
            <a:endParaRPr sz="3600" b="1">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Calibri"/>
              <a:buNone/>
            </a:pPr>
            <a:endParaRPr sz="36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Calibri"/>
              <a:buNone/>
            </a:pPr>
            <a:endParaRPr sz="3600" b="1">
              <a:latin typeface="Calibri"/>
              <a:ea typeface="Calibri"/>
              <a:cs typeface="Calibri"/>
              <a:sym typeface="Calibri"/>
            </a:endParaRPr>
          </a:p>
        </p:txBody>
      </p:sp>
      <p:sp>
        <p:nvSpPr>
          <p:cNvPr id="308" name="Google Shape;308;p47"/>
          <p:cNvSpPr txBox="1"/>
          <p:nvPr/>
        </p:nvSpPr>
        <p:spPr>
          <a:xfrm>
            <a:off x="428250" y="5574625"/>
            <a:ext cx="8287500" cy="1222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Calibri"/>
              <a:buNone/>
            </a:pPr>
            <a:r>
              <a:rPr lang="en-US" sz="1800"/>
              <a:t>*COMAR requirements for Financial Literacy met through course objectives in this subject. </a:t>
            </a:r>
            <a:endParaRPr sz="1800"/>
          </a:p>
          <a:p>
            <a:pPr marL="4572000" marR="0" lvl="0" indent="457200" algn="l" rtl="0">
              <a:lnSpc>
                <a:spcPct val="100000"/>
              </a:lnSpc>
              <a:spcBef>
                <a:spcPts val="0"/>
              </a:spcBef>
              <a:spcAft>
                <a:spcPts val="0"/>
              </a:spcAft>
              <a:buClr>
                <a:srgbClr val="000000"/>
              </a:buClr>
              <a:buFont typeface="Calibri"/>
              <a:buNone/>
            </a:pPr>
            <a:r>
              <a:rPr lang="en-US" sz="1800"/>
              <a:t>**Required for some students</a:t>
            </a:r>
            <a:endParaRPr sz="1800"/>
          </a:p>
        </p:txBody>
      </p:sp>
      <p:sp>
        <p:nvSpPr>
          <p:cNvPr id="309" name="Google Shape;309;p47"/>
          <p:cNvSpPr txBox="1"/>
          <p:nvPr/>
        </p:nvSpPr>
        <p:spPr>
          <a:xfrm>
            <a:off x="228875" y="504075"/>
            <a:ext cx="5335500" cy="66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3600" b="1" u="sng">
                <a:solidFill>
                  <a:schemeClr val="dk1"/>
                </a:solidFill>
              </a:rPr>
              <a:t>Students May Take...</a:t>
            </a:r>
            <a:endParaRPr sz="3600" u="sng"/>
          </a:p>
        </p:txBody>
      </p:sp>
      <p:pic>
        <p:nvPicPr>
          <p:cNvPr id="310" name="Google Shape;310;p47"/>
          <p:cNvPicPr preferRelativeResize="0"/>
          <p:nvPr/>
        </p:nvPicPr>
        <p:blipFill>
          <a:blip r:embed="rId3">
            <a:alphaModFix/>
          </a:blip>
          <a:stretch>
            <a:fillRect/>
          </a:stretch>
        </p:blipFill>
        <p:spPr>
          <a:xfrm>
            <a:off x="7052125" y="285145"/>
            <a:ext cx="1779774" cy="2737947"/>
          </a:xfrm>
          <a:prstGeom prst="rect">
            <a:avLst/>
          </a:prstGeom>
          <a:noFill/>
          <a:ln>
            <a:noFill/>
          </a:ln>
        </p:spPr>
      </p:pic>
      <p:pic>
        <p:nvPicPr>
          <p:cNvPr id="311" name="Google Shape;311;p47"/>
          <p:cNvPicPr preferRelativeResize="0"/>
          <p:nvPr/>
        </p:nvPicPr>
        <p:blipFill>
          <a:blip r:embed="rId4">
            <a:alphaModFix/>
          </a:blip>
          <a:stretch>
            <a:fillRect/>
          </a:stretch>
        </p:blipFill>
        <p:spPr>
          <a:xfrm>
            <a:off x="5187200" y="3092430"/>
            <a:ext cx="3644698" cy="241285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227B15"/>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2489</Words>
  <Application>Microsoft Office PowerPoint</Application>
  <PresentationFormat>On-screen Show (4:3)</PresentationFormat>
  <Paragraphs>421</Paragraphs>
  <Slides>38</Slides>
  <Notes>38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38</vt:i4>
      </vt:variant>
    </vt:vector>
  </HeadingPairs>
  <TitlesOfParts>
    <vt:vector size="47" baseType="lpstr">
      <vt:lpstr>Bree Serif</vt:lpstr>
      <vt:lpstr>Noto Sans Symbols</vt:lpstr>
      <vt:lpstr>Cantarell</vt:lpstr>
      <vt:lpstr>Arial</vt:lpstr>
      <vt:lpstr>Calibri</vt:lpstr>
      <vt:lpstr>Corbel</vt:lpstr>
      <vt:lpstr>Office Theme</vt:lpstr>
      <vt:lpstr>Office Theme</vt:lpstr>
      <vt:lpstr>Office Theme</vt:lpstr>
      <vt:lpstr>Welcome to Patapsco!</vt:lpstr>
      <vt:lpstr>Agenda</vt:lpstr>
      <vt:lpstr>At Patapsco We Are:</vt:lpstr>
      <vt:lpstr>PowerPoint Presentation</vt:lpstr>
      <vt:lpstr>PowerPoint Presentation</vt:lpstr>
      <vt:lpstr>All students are  enrolled in seven  50-minute classes every day</vt:lpstr>
      <vt:lpstr>PowerPoint Presentation</vt:lpstr>
      <vt:lpstr>PowerPoint Presentation</vt:lpstr>
      <vt:lpstr>PowerPoint Presentation</vt:lpstr>
      <vt:lpstr>OPTIONS:  Performance Ensembles </vt:lpstr>
      <vt:lpstr>Who decides the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Placement Process For Middle School G/T – 5th Grade</vt:lpstr>
      <vt:lpstr>Parental Input  in Placement Process</vt:lpstr>
      <vt:lpstr>Who can initiate the placement process in middle school?</vt:lpstr>
      <vt:lpstr>Measures Included in Placement Process</vt:lpstr>
      <vt:lpstr>PowerPoint Presentation</vt:lpstr>
      <vt:lpstr>PowerPoint Presentation</vt:lpstr>
      <vt:lpstr>PowerPoint Presentation</vt:lpstr>
      <vt:lpstr>Get Connected:</vt:lpstr>
      <vt:lpstr>Save the Date:</vt:lpstr>
      <vt:lpstr>PowerPoint Presentation</vt:lpstr>
      <vt:lpstr>5th Grade Middle School Visit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Patapsco!</dc:title>
  <dc:creator>Jessica Conte</dc:creator>
  <cp:lastModifiedBy>Jessica Simeone</cp:lastModifiedBy>
  <cp:revision>1</cp:revision>
  <dcterms:modified xsi:type="dcterms:W3CDTF">2019-01-23T16:49:06Z</dcterms:modified>
</cp:coreProperties>
</file>